
<file path=[Content_Types].xml><?xml version="1.0" encoding="utf-8"?>
<Types xmlns="http://schemas.openxmlformats.org/package/2006/content-types">
  <Default Extension="tmp" ContentType="image/png"/>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9" r:id="rId1"/>
  </p:sldMasterIdLst>
  <p:sldIdLst>
    <p:sldId id="256" r:id="rId2"/>
    <p:sldId id="257" r:id="rId3"/>
    <p:sldId id="258" r:id="rId4"/>
    <p:sldId id="259" r:id="rId5"/>
    <p:sldId id="261" r:id="rId6"/>
    <p:sldId id="262" r:id="rId7"/>
    <p:sldId id="260" r:id="rId8"/>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8"/>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A12BED07-6713-92AA-40AF-AE58F4F83C7A}"/>
              </a:ext>
            </a:extLst>
          </p:cNvPr>
          <p:cNvSpPr>
            <a:spLocks noGrp="1"/>
          </p:cNvSpPr>
          <p:nvPr>
            <p:ph type="subTitle" idx="1"/>
          </p:nvPr>
        </p:nvSpPr>
        <p:spPr>
          <a:xfrm>
            <a:off x="1295400" y="4701464"/>
            <a:ext cx="8952782" cy="1204036"/>
          </a:xfrm>
        </p:spPr>
        <p:txBody>
          <a:bodyPr>
            <a:norm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4FC9EF77-BF49-E4C1-0FC7-563354777900}"/>
              </a:ext>
            </a:extLst>
          </p:cNvPr>
          <p:cNvSpPr>
            <a:spLocks noGrp="1"/>
          </p:cNvSpPr>
          <p:nvPr>
            <p:ph type="dt" sz="half" idx="10"/>
          </p:nvPr>
        </p:nvSpPr>
        <p:spPr/>
        <p:txBody>
          <a:bodyPr/>
          <a:lstStyle/>
          <a:p>
            <a:fld id="{5DBDDF98-C922-483F-97E9-3E76B0201B42}" type="datetimeFigureOut">
              <a:rPr lang="en-US" smtClean="0"/>
              <a:t>5/25/2023</a:t>
            </a:fld>
            <a:endParaRPr lang="en-US"/>
          </a:p>
        </p:txBody>
      </p:sp>
      <p:sp>
        <p:nvSpPr>
          <p:cNvPr id="5" name="Footer Placeholder 4">
            <a:extLst>
              <a:ext uri="{FF2B5EF4-FFF2-40B4-BE49-F238E27FC236}">
                <a16:creationId xmlns:a16="http://schemas.microsoft.com/office/drawing/2014/main" id="{72BD5853-25AA-1C3D-EAD2-496674792D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7F0DAD-5850-CAAE-CD25-4D6DDDFF3A18}"/>
              </a:ext>
            </a:extLst>
          </p:cNvPr>
          <p:cNvSpPr>
            <a:spLocks noGrp="1"/>
          </p:cNvSpPr>
          <p:nvPr>
            <p:ph type="sldNum" sz="quarter" idx="12"/>
          </p:nvPr>
        </p:nvSpPr>
        <p:spPr/>
        <p:txBody>
          <a:bodyPr/>
          <a:lstStyle/>
          <a:p>
            <a:fld id="{1B8B3671-A306-4A69-8480-FA9BE839245D}" type="slidenum">
              <a:rPr lang="en-US" smtClean="0"/>
              <a:t>‹#›</a:t>
            </a:fld>
            <a:endParaRPr lang="en-US"/>
          </a:p>
        </p:txBody>
      </p:sp>
      <p:sp>
        <p:nvSpPr>
          <p:cNvPr id="2" name="Title 1">
            <a:extLst>
              <a:ext uri="{FF2B5EF4-FFF2-40B4-BE49-F238E27FC236}">
                <a16:creationId xmlns:a16="http://schemas.microsoft.com/office/drawing/2014/main" id="{534851B1-0B20-9549-0D70-886AA9D04532}"/>
              </a:ext>
            </a:extLst>
          </p:cNvPr>
          <p:cNvSpPr>
            <a:spLocks noGrp="1"/>
          </p:cNvSpPr>
          <p:nvPr>
            <p:ph type="ctrTitle"/>
          </p:nvPr>
        </p:nvSpPr>
        <p:spPr>
          <a:xfrm>
            <a:off x="1295400" y="952500"/>
            <a:ext cx="8952781" cy="3748824"/>
          </a:xfrm>
          <a:noFill/>
        </p:spPr>
        <p:txBody>
          <a:bodyPr anchor="b">
            <a:normAutofit/>
          </a:bodyPr>
          <a:lstStyle>
            <a:lvl1pPr algn="l">
              <a:defRPr sz="3200" spc="530" baseline="0"/>
            </a:lvl1pPr>
          </a:lstStyle>
          <a:p>
            <a:r>
              <a:rPr lang="en-US" dirty="0"/>
              <a:t>Click to edit Master title style</a:t>
            </a:r>
          </a:p>
        </p:txBody>
      </p:sp>
    </p:spTree>
    <p:extLst>
      <p:ext uri="{BB962C8B-B14F-4D97-AF65-F5344CB8AC3E}">
        <p14:creationId xmlns:p14="http://schemas.microsoft.com/office/powerpoint/2010/main" val="18699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D2C3AB-851A-0D2F-B3AE-5B161CFFC00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E89FD6B-3621-3904-7878-A2825C69250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9808AE9-D8ED-ED5D-D7B0-A43811777E81}"/>
              </a:ext>
            </a:extLst>
          </p:cNvPr>
          <p:cNvSpPr>
            <a:spLocks noGrp="1"/>
          </p:cNvSpPr>
          <p:nvPr>
            <p:ph type="dt" sz="half" idx="10"/>
          </p:nvPr>
        </p:nvSpPr>
        <p:spPr/>
        <p:txBody>
          <a:bodyPr/>
          <a:lstStyle/>
          <a:p>
            <a:fld id="{5DBDDF98-C922-483F-97E9-3E76B0201B42}" type="datetimeFigureOut">
              <a:rPr lang="en-US" smtClean="0"/>
              <a:t>5/25/2023</a:t>
            </a:fld>
            <a:endParaRPr lang="en-US"/>
          </a:p>
        </p:txBody>
      </p:sp>
      <p:sp>
        <p:nvSpPr>
          <p:cNvPr id="5" name="Footer Placeholder 4">
            <a:extLst>
              <a:ext uri="{FF2B5EF4-FFF2-40B4-BE49-F238E27FC236}">
                <a16:creationId xmlns:a16="http://schemas.microsoft.com/office/drawing/2014/main" id="{9A9EF98B-AC81-D122-3D05-9C4E2FE423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9FB543-B138-6627-3714-12105D172AD5}"/>
              </a:ext>
            </a:extLst>
          </p:cNvPr>
          <p:cNvSpPr>
            <a:spLocks noGrp="1"/>
          </p:cNvSpPr>
          <p:nvPr>
            <p:ph type="sldNum" sz="quarter" idx="12"/>
          </p:nvPr>
        </p:nvSpPr>
        <p:spPr/>
        <p:txBody>
          <a:bodyPr/>
          <a:lstStyle/>
          <a:p>
            <a:fld id="{1B8B3671-A306-4A69-8480-FA9BE839245D}" type="slidenum">
              <a:rPr lang="en-US" smtClean="0"/>
              <a:t>‹#›</a:t>
            </a:fld>
            <a:endParaRPr lang="en-US"/>
          </a:p>
        </p:txBody>
      </p:sp>
    </p:spTree>
    <p:extLst>
      <p:ext uri="{BB962C8B-B14F-4D97-AF65-F5344CB8AC3E}">
        <p14:creationId xmlns:p14="http://schemas.microsoft.com/office/powerpoint/2010/main" val="245941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03DE16D-F1A0-DDB5-A98C-A9055C93D914}"/>
              </a:ext>
            </a:extLst>
          </p:cNvPr>
          <p:cNvSpPr>
            <a:spLocks noGrp="1"/>
          </p:cNvSpPr>
          <p:nvPr>
            <p:ph type="title" orient="vert"/>
          </p:nvPr>
        </p:nvSpPr>
        <p:spPr>
          <a:xfrm>
            <a:off x="9188334" y="952499"/>
            <a:ext cx="2051165" cy="4953001"/>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D8A548F-8DA7-C53C-1BFE-7C720CB20FA1}"/>
              </a:ext>
            </a:extLst>
          </p:cNvPr>
          <p:cNvSpPr>
            <a:spLocks noGrp="1"/>
          </p:cNvSpPr>
          <p:nvPr>
            <p:ph type="body" orient="vert" idx="1"/>
          </p:nvPr>
        </p:nvSpPr>
        <p:spPr>
          <a:xfrm>
            <a:off x="952500" y="952499"/>
            <a:ext cx="8235834" cy="4953001"/>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C12EA2C8-1C90-25D0-8B0A-30B73CFD3EDE}"/>
              </a:ext>
            </a:extLst>
          </p:cNvPr>
          <p:cNvSpPr>
            <a:spLocks noGrp="1"/>
          </p:cNvSpPr>
          <p:nvPr>
            <p:ph type="dt" sz="half" idx="10"/>
          </p:nvPr>
        </p:nvSpPr>
        <p:spPr/>
        <p:txBody>
          <a:bodyPr/>
          <a:lstStyle/>
          <a:p>
            <a:fld id="{5DBDDF98-C922-483F-97E9-3E76B0201B42}" type="datetimeFigureOut">
              <a:rPr lang="en-US" smtClean="0"/>
              <a:t>5/25/2023</a:t>
            </a:fld>
            <a:endParaRPr lang="en-US"/>
          </a:p>
        </p:txBody>
      </p:sp>
      <p:sp>
        <p:nvSpPr>
          <p:cNvPr id="5" name="Footer Placeholder 4">
            <a:extLst>
              <a:ext uri="{FF2B5EF4-FFF2-40B4-BE49-F238E27FC236}">
                <a16:creationId xmlns:a16="http://schemas.microsoft.com/office/drawing/2014/main" id="{EA6FF1A4-0404-DA2D-1EA4-828091C049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9457155-0F4A-F7B7-C4A8-755572E98C2E}"/>
              </a:ext>
            </a:extLst>
          </p:cNvPr>
          <p:cNvSpPr>
            <a:spLocks noGrp="1"/>
          </p:cNvSpPr>
          <p:nvPr>
            <p:ph type="sldNum" sz="quarter" idx="12"/>
          </p:nvPr>
        </p:nvSpPr>
        <p:spPr/>
        <p:txBody>
          <a:bodyPr/>
          <a:lstStyle/>
          <a:p>
            <a:fld id="{1B8B3671-A306-4A69-8480-FA9BE839245D}" type="slidenum">
              <a:rPr lang="en-US" smtClean="0"/>
              <a:t>‹#›</a:t>
            </a:fld>
            <a:endParaRPr lang="en-US"/>
          </a:p>
        </p:txBody>
      </p:sp>
    </p:spTree>
    <p:extLst>
      <p:ext uri="{BB962C8B-B14F-4D97-AF65-F5344CB8AC3E}">
        <p14:creationId xmlns:p14="http://schemas.microsoft.com/office/powerpoint/2010/main" val="3535205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B48F26-B5E3-8A90-51FC-8520D1D7322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7EA4D95-10F3-6212-8302-5610C43E322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2281BE7-A53D-441E-0393-0E59412C9117}"/>
              </a:ext>
            </a:extLst>
          </p:cNvPr>
          <p:cNvSpPr>
            <a:spLocks noGrp="1"/>
          </p:cNvSpPr>
          <p:nvPr>
            <p:ph type="dt" sz="half" idx="10"/>
          </p:nvPr>
        </p:nvSpPr>
        <p:spPr/>
        <p:txBody>
          <a:bodyPr/>
          <a:lstStyle/>
          <a:p>
            <a:fld id="{5DBDDF98-C922-483F-97E9-3E76B0201B42}" type="datetimeFigureOut">
              <a:rPr lang="en-US" smtClean="0"/>
              <a:t>5/25/2023</a:t>
            </a:fld>
            <a:endParaRPr lang="en-US"/>
          </a:p>
        </p:txBody>
      </p:sp>
      <p:sp>
        <p:nvSpPr>
          <p:cNvPr id="5" name="Footer Placeholder 4">
            <a:extLst>
              <a:ext uri="{FF2B5EF4-FFF2-40B4-BE49-F238E27FC236}">
                <a16:creationId xmlns:a16="http://schemas.microsoft.com/office/drawing/2014/main" id="{0DEF10F0-B23F-BF4B-DB66-9BCF734DB9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65DDEC-13A7-D988-D082-03076F80F1F0}"/>
              </a:ext>
            </a:extLst>
          </p:cNvPr>
          <p:cNvSpPr>
            <a:spLocks noGrp="1"/>
          </p:cNvSpPr>
          <p:nvPr>
            <p:ph type="sldNum" sz="quarter" idx="12"/>
          </p:nvPr>
        </p:nvSpPr>
        <p:spPr/>
        <p:txBody>
          <a:bodyPr/>
          <a:lstStyle/>
          <a:p>
            <a:fld id="{1B8B3671-A306-4A69-8480-FA9BE839245D}" type="slidenum">
              <a:rPr lang="en-US" smtClean="0"/>
              <a:t>‹#›</a:t>
            </a:fld>
            <a:endParaRPr lang="en-US"/>
          </a:p>
        </p:txBody>
      </p:sp>
    </p:spTree>
    <p:extLst>
      <p:ext uri="{BB962C8B-B14F-4D97-AF65-F5344CB8AC3E}">
        <p14:creationId xmlns:p14="http://schemas.microsoft.com/office/powerpoint/2010/main" val="4019643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80CFA-45ED-71B0-EE3E-CCE6D5C19377}"/>
              </a:ext>
            </a:extLst>
          </p:cNvPr>
          <p:cNvSpPr>
            <a:spLocks noGrp="1"/>
          </p:cNvSpPr>
          <p:nvPr>
            <p:ph type="title"/>
          </p:nvPr>
        </p:nvSpPr>
        <p:spPr>
          <a:xfrm>
            <a:off x="1295400" y="1618211"/>
            <a:ext cx="8412190" cy="3944389"/>
          </a:xfrm>
        </p:spPr>
        <p:txBody>
          <a:bodyPr anchor="t">
            <a:normAutofit/>
          </a:bodyPr>
          <a:lstStyle>
            <a:lvl1pPr>
              <a:defRPr sz="3200"/>
            </a:lvl1pPr>
          </a:lstStyle>
          <a:p>
            <a:r>
              <a:rPr lang="en-US" dirty="0"/>
              <a:t>Click to edit Master title style</a:t>
            </a:r>
          </a:p>
        </p:txBody>
      </p:sp>
      <p:sp>
        <p:nvSpPr>
          <p:cNvPr id="3" name="Text Placeholder 2">
            <a:extLst>
              <a:ext uri="{FF2B5EF4-FFF2-40B4-BE49-F238E27FC236}">
                <a16:creationId xmlns:a16="http://schemas.microsoft.com/office/drawing/2014/main" id="{8F37BECA-A01D-7D7A-F2A6-891EC9D22945}"/>
              </a:ext>
            </a:extLst>
          </p:cNvPr>
          <p:cNvSpPr>
            <a:spLocks noGrp="1"/>
          </p:cNvSpPr>
          <p:nvPr>
            <p:ph type="body" idx="1"/>
          </p:nvPr>
        </p:nvSpPr>
        <p:spPr>
          <a:xfrm>
            <a:off x="1295400" y="908858"/>
            <a:ext cx="8412192" cy="676102"/>
          </a:xfrm>
        </p:spPr>
        <p:txBody>
          <a:bodyPr anchor="b">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86716478-6FAF-D420-0B87-6EABB81E887C}"/>
              </a:ext>
            </a:extLst>
          </p:cNvPr>
          <p:cNvSpPr>
            <a:spLocks noGrp="1"/>
          </p:cNvSpPr>
          <p:nvPr>
            <p:ph type="dt" sz="half" idx="10"/>
          </p:nvPr>
        </p:nvSpPr>
        <p:spPr/>
        <p:txBody>
          <a:bodyPr/>
          <a:lstStyle/>
          <a:p>
            <a:fld id="{5DBDDF98-C922-483F-97E9-3E76B0201B42}" type="datetimeFigureOut">
              <a:rPr lang="en-US" smtClean="0"/>
              <a:t>5/25/2023</a:t>
            </a:fld>
            <a:endParaRPr lang="en-US"/>
          </a:p>
        </p:txBody>
      </p:sp>
      <p:sp>
        <p:nvSpPr>
          <p:cNvPr id="5" name="Footer Placeholder 4">
            <a:extLst>
              <a:ext uri="{FF2B5EF4-FFF2-40B4-BE49-F238E27FC236}">
                <a16:creationId xmlns:a16="http://schemas.microsoft.com/office/drawing/2014/main" id="{87C4289B-CB0D-8AFC-7C02-F755C0DCC8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7971E4-8A9E-2A30-D7FE-B3505124BB9D}"/>
              </a:ext>
            </a:extLst>
          </p:cNvPr>
          <p:cNvSpPr>
            <a:spLocks noGrp="1"/>
          </p:cNvSpPr>
          <p:nvPr>
            <p:ph type="sldNum" sz="quarter" idx="12"/>
          </p:nvPr>
        </p:nvSpPr>
        <p:spPr/>
        <p:txBody>
          <a:bodyPr/>
          <a:lstStyle/>
          <a:p>
            <a:fld id="{1B8B3671-A306-4A69-8480-FA9BE839245D}" type="slidenum">
              <a:rPr lang="en-US" smtClean="0"/>
              <a:t>‹#›</a:t>
            </a:fld>
            <a:endParaRPr lang="en-US"/>
          </a:p>
        </p:txBody>
      </p:sp>
    </p:spTree>
    <p:extLst>
      <p:ext uri="{BB962C8B-B14F-4D97-AF65-F5344CB8AC3E}">
        <p14:creationId xmlns:p14="http://schemas.microsoft.com/office/powerpoint/2010/main" val="15333124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87F941-C3A7-545F-8046-C7A9AC80300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1BD4277-CFAE-EEF6-3346-61F06D5A3945}"/>
              </a:ext>
            </a:extLst>
          </p:cNvPr>
          <p:cNvSpPr>
            <a:spLocks noGrp="1"/>
          </p:cNvSpPr>
          <p:nvPr>
            <p:ph sz="half" idx="1"/>
          </p:nvPr>
        </p:nvSpPr>
        <p:spPr>
          <a:xfrm>
            <a:off x="1295401" y="2260121"/>
            <a:ext cx="4350026" cy="365688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09543384-699D-84FC-C8B5-7BDE49BB4478}"/>
              </a:ext>
            </a:extLst>
          </p:cNvPr>
          <p:cNvSpPr>
            <a:spLocks noGrp="1"/>
          </p:cNvSpPr>
          <p:nvPr>
            <p:ph sz="half" idx="2"/>
          </p:nvPr>
        </p:nvSpPr>
        <p:spPr>
          <a:xfrm>
            <a:off x="6546574" y="2260120"/>
            <a:ext cx="4350025" cy="365688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B0A49386-AFC8-03DA-4563-07B0A0119B1C}"/>
              </a:ext>
            </a:extLst>
          </p:cNvPr>
          <p:cNvSpPr>
            <a:spLocks noGrp="1"/>
          </p:cNvSpPr>
          <p:nvPr>
            <p:ph type="dt" sz="half" idx="10"/>
          </p:nvPr>
        </p:nvSpPr>
        <p:spPr/>
        <p:txBody>
          <a:bodyPr/>
          <a:lstStyle/>
          <a:p>
            <a:fld id="{5DBDDF98-C922-483F-97E9-3E76B0201B42}" type="datetimeFigureOut">
              <a:rPr lang="en-US" smtClean="0"/>
              <a:t>5/25/2023</a:t>
            </a:fld>
            <a:endParaRPr lang="en-US"/>
          </a:p>
        </p:txBody>
      </p:sp>
      <p:sp>
        <p:nvSpPr>
          <p:cNvPr id="6" name="Footer Placeholder 5">
            <a:extLst>
              <a:ext uri="{FF2B5EF4-FFF2-40B4-BE49-F238E27FC236}">
                <a16:creationId xmlns:a16="http://schemas.microsoft.com/office/drawing/2014/main" id="{23AED60A-7704-31D9-7D4D-65C635EDF81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66927DA-3B5E-13B8-0BA8-5DCFF001E05E}"/>
              </a:ext>
            </a:extLst>
          </p:cNvPr>
          <p:cNvSpPr>
            <a:spLocks noGrp="1"/>
          </p:cNvSpPr>
          <p:nvPr>
            <p:ph type="sldNum" sz="quarter" idx="12"/>
          </p:nvPr>
        </p:nvSpPr>
        <p:spPr/>
        <p:txBody>
          <a:bodyPr/>
          <a:lstStyle/>
          <a:p>
            <a:fld id="{1B8B3671-A306-4A69-8480-FA9BE839245D}" type="slidenum">
              <a:rPr lang="en-US" smtClean="0"/>
              <a:t>‹#›</a:t>
            </a:fld>
            <a:endParaRPr lang="en-US"/>
          </a:p>
        </p:txBody>
      </p:sp>
    </p:spTree>
    <p:extLst>
      <p:ext uri="{BB962C8B-B14F-4D97-AF65-F5344CB8AC3E}">
        <p14:creationId xmlns:p14="http://schemas.microsoft.com/office/powerpoint/2010/main" val="2681320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37B55A-280B-BDCB-F966-8578DDE741DC}"/>
              </a:ext>
            </a:extLst>
          </p:cNvPr>
          <p:cNvSpPr>
            <a:spLocks noGrp="1"/>
          </p:cNvSpPr>
          <p:nvPr>
            <p:ph type="title"/>
          </p:nvPr>
        </p:nvSpPr>
        <p:spPr>
          <a:xfrm>
            <a:off x="1295400" y="966788"/>
            <a:ext cx="10059988" cy="1051784"/>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0C76EA03-7008-14AB-547B-E66EA4EC968F}"/>
              </a:ext>
            </a:extLst>
          </p:cNvPr>
          <p:cNvSpPr>
            <a:spLocks noGrp="1"/>
          </p:cNvSpPr>
          <p:nvPr>
            <p:ph type="body" idx="1"/>
          </p:nvPr>
        </p:nvSpPr>
        <p:spPr>
          <a:xfrm>
            <a:off x="1295400" y="2018581"/>
            <a:ext cx="4350027" cy="544003"/>
          </a:xfrm>
        </p:spPr>
        <p:txBody>
          <a:bodyPr anchor="b"/>
          <a:lstStyle>
            <a:lvl1pPr marL="0" indent="0">
              <a:buNone/>
              <a:defRPr sz="24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9D629F56-D2C8-71FE-FA59-002819D51856}"/>
              </a:ext>
            </a:extLst>
          </p:cNvPr>
          <p:cNvSpPr>
            <a:spLocks noGrp="1"/>
          </p:cNvSpPr>
          <p:nvPr>
            <p:ph sz="half" idx="2"/>
          </p:nvPr>
        </p:nvSpPr>
        <p:spPr>
          <a:xfrm>
            <a:off x="1295400" y="2774756"/>
            <a:ext cx="4350027" cy="31507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12524D2-CA8D-75F3-D089-C2F0E20D4759}"/>
              </a:ext>
            </a:extLst>
          </p:cNvPr>
          <p:cNvSpPr>
            <a:spLocks noGrp="1"/>
          </p:cNvSpPr>
          <p:nvPr>
            <p:ph type="body" sz="quarter" idx="3"/>
          </p:nvPr>
        </p:nvSpPr>
        <p:spPr>
          <a:xfrm>
            <a:off x="6546572" y="2018581"/>
            <a:ext cx="4350028" cy="544003"/>
          </a:xfrm>
        </p:spPr>
        <p:txBody>
          <a:bodyPr anchor="b"/>
          <a:lstStyle>
            <a:lvl1pPr marL="0" indent="0">
              <a:buNone/>
              <a:defRPr sz="24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EE99B0E3-5AE5-0516-27BF-9F246137FE03}"/>
              </a:ext>
            </a:extLst>
          </p:cNvPr>
          <p:cNvSpPr>
            <a:spLocks noGrp="1"/>
          </p:cNvSpPr>
          <p:nvPr>
            <p:ph sz="quarter" idx="4"/>
          </p:nvPr>
        </p:nvSpPr>
        <p:spPr>
          <a:xfrm>
            <a:off x="6546572" y="2774756"/>
            <a:ext cx="4350028" cy="315079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F7B319A7-6048-4735-B2AC-6D6043F1461A}"/>
              </a:ext>
            </a:extLst>
          </p:cNvPr>
          <p:cNvSpPr>
            <a:spLocks noGrp="1"/>
          </p:cNvSpPr>
          <p:nvPr>
            <p:ph type="dt" sz="half" idx="10"/>
          </p:nvPr>
        </p:nvSpPr>
        <p:spPr/>
        <p:txBody>
          <a:bodyPr/>
          <a:lstStyle/>
          <a:p>
            <a:fld id="{5DBDDF98-C922-483F-97E9-3E76B0201B42}" type="datetimeFigureOut">
              <a:rPr lang="en-US" smtClean="0"/>
              <a:t>5/25/2023</a:t>
            </a:fld>
            <a:endParaRPr lang="en-US"/>
          </a:p>
        </p:txBody>
      </p:sp>
      <p:sp>
        <p:nvSpPr>
          <p:cNvPr id="8" name="Footer Placeholder 7">
            <a:extLst>
              <a:ext uri="{FF2B5EF4-FFF2-40B4-BE49-F238E27FC236}">
                <a16:creationId xmlns:a16="http://schemas.microsoft.com/office/drawing/2014/main" id="{6515F875-F23E-D0D2-9115-CD494FDA00B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DB4F88F-F488-D9D5-CF99-AA1750AAFC39}"/>
              </a:ext>
            </a:extLst>
          </p:cNvPr>
          <p:cNvSpPr>
            <a:spLocks noGrp="1"/>
          </p:cNvSpPr>
          <p:nvPr>
            <p:ph type="sldNum" sz="quarter" idx="12"/>
          </p:nvPr>
        </p:nvSpPr>
        <p:spPr/>
        <p:txBody>
          <a:bodyPr/>
          <a:lstStyle/>
          <a:p>
            <a:fld id="{1B8B3671-A306-4A69-8480-FA9BE839245D}" type="slidenum">
              <a:rPr lang="en-US" smtClean="0"/>
              <a:t>‹#›</a:t>
            </a:fld>
            <a:endParaRPr lang="en-US"/>
          </a:p>
        </p:txBody>
      </p:sp>
      <p:cxnSp>
        <p:nvCxnSpPr>
          <p:cNvPr id="13" name="Straight Connector 12">
            <a:extLst>
              <a:ext uri="{FF2B5EF4-FFF2-40B4-BE49-F238E27FC236}">
                <a16:creationId xmlns:a16="http://schemas.microsoft.com/office/drawing/2014/main" id="{B5094593-EFC2-EEEF-74CD-BD00F4132A94}"/>
              </a:ext>
            </a:extLst>
          </p:cNvPr>
          <p:cNvCxnSpPr>
            <a:cxnSpLocks/>
          </p:cNvCxnSpPr>
          <p:nvPr/>
        </p:nvCxnSpPr>
        <p:spPr>
          <a:xfrm>
            <a:off x="6657975" y="2625552"/>
            <a:ext cx="4238625"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AF851F6D-436C-FA47-8CD1-2C10E735764A}"/>
              </a:ext>
            </a:extLst>
          </p:cNvPr>
          <p:cNvCxnSpPr>
            <a:cxnSpLocks/>
          </p:cNvCxnSpPr>
          <p:nvPr/>
        </p:nvCxnSpPr>
        <p:spPr>
          <a:xfrm>
            <a:off x="1403684" y="2625552"/>
            <a:ext cx="4241743"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3738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D91B86-9261-4E82-EF65-30F78154E2F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A3A5E84-E43B-20AE-E80D-47CB0B07BD7B}"/>
              </a:ext>
            </a:extLst>
          </p:cNvPr>
          <p:cNvSpPr>
            <a:spLocks noGrp="1"/>
          </p:cNvSpPr>
          <p:nvPr>
            <p:ph type="dt" sz="half" idx="10"/>
          </p:nvPr>
        </p:nvSpPr>
        <p:spPr/>
        <p:txBody>
          <a:bodyPr/>
          <a:lstStyle/>
          <a:p>
            <a:fld id="{5DBDDF98-C922-483F-97E9-3E76B0201B42}" type="datetimeFigureOut">
              <a:rPr lang="en-US" smtClean="0"/>
              <a:t>5/25/2023</a:t>
            </a:fld>
            <a:endParaRPr lang="en-US"/>
          </a:p>
        </p:txBody>
      </p:sp>
      <p:sp>
        <p:nvSpPr>
          <p:cNvPr id="4" name="Footer Placeholder 3">
            <a:extLst>
              <a:ext uri="{FF2B5EF4-FFF2-40B4-BE49-F238E27FC236}">
                <a16:creationId xmlns:a16="http://schemas.microsoft.com/office/drawing/2014/main" id="{2AFF5797-14F1-9FEB-247C-0E325AF74D2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5B5D7AF-1489-8F93-4828-0AE784B8BA8F}"/>
              </a:ext>
            </a:extLst>
          </p:cNvPr>
          <p:cNvSpPr>
            <a:spLocks noGrp="1"/>
          </p:cNvSpPr>
          <p:nvPr>
            <p:ph type="sldNum" sz="quarter" idx="12"/>
          </p:nvPr>
        </p:nvSpPr>
        <p:spPr/>
        <p:txBody>
          <a:bodyPr/>
          <a:lstStyle/>
          <a:p>
            <a:fld id="{1B8B3671-A306-4A69-8480-FA9BE839245D}" type="slidenum">
              <a:rPr lang="en-US" smtClean="0"/>
              <a:t>‹#›</a:t>
            </a:fld>
            <a:endParaRPr lang="en-US"/>
          </a:p>
        </p:txBody>
      </p:sp>
    </p:spTree>
    <p:extLst>
      <p:ext uri="{BB962C8B-B14F-4D97-AF65-F5344CB8AC3E}">
        <p14:creationId xmlns:p14="http://schemas.microsoft.com/office/powerpoint/2010/main" val="30152584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B6CAF1C-8901-AE05-E52C-D5B95941055B}"/>
              </a:ext>
            </a:extLst>
          </p:cNvPr>
          <p:cNvSpPr>
            <a:spLocks noGrp="1"/>
          </p:cNvSpPr>
          <p:nvPr>
            <p:ph type="dt" sz="half" idx="10"/>
          </p:nvPr>
        </p:nvSpPr>
        <p:spPr/>
        <p:txBody>
          <a:bodyPr/>
          <a:lstStyle/>
          <a:p>
            <a:fld id="{5DBDDF98-C922-483F-97E9-3E76B0201B42}" type="datetimeFigureOut">
              <a:rPr lang="en-US" smtClean="0"/>
              <a:t>5/25/2023</a:t>
            </a:fld>
            <a:endParaRPr lang="en-US"/>
          </a:p>
        </p:txBody>
      </p:sp>
      <p:sp>
        <p:nvSpPr>
          <p:cNvPr id="3" name="Footer Placeholder 2">
            <a:extLst>
              <a:ext uri="{FF2B5EF4-FFF2-40B4-BE49-F238E27FC236}">
                <a16:creationId xmlns:a16="http://schemas.microsoft.com/office/drawing/2014/main" id="{E1CD4F90-2973-4FE2-6C2C-5C2AC5C5A8F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D50414B-A7EC-0C14-EFD2-29C5582CC184}"/>
              </a:ext>
            </a:extLst>
          </p:cNvPr>
          <p:cNvSpPr>
            <a:spLocks noGrp="1"/>
          </p:cNvSpPr>
          <p:nvPr>
            <p:ph type="sldNum" sz="quarter" idx="12"/>
          </p:nvPr>
        </p:nvSpPr>
        <p:spPr/>
        <p:txBody>
          <a:bodyPr/>
          <a:lstStyle/>
          <a:p>
            <a:fld id="{1B8B3671-A306-4A69-8480-FA9BE839245D}" type="slidenum">
              <a:rPr lang="en-US" smtClean="0"/>
              <a:t>‹#›</a:t>
            </a:fld>
            <a:endParaRPr lang="en-US"/>
          </a:p>
        </p:txBody>
      </p:sp>
    </p:spTree>
    <p:extLst>
      <p:ext uri="{BB962C8B-B14F-4D97-AF65-F5344CB8AC3E}">
        <p14:creationId xmlns:p14="http://schemas.microsoft.com/office/powerpoint/2010/main" val="6852167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E378C7-A764-C5E4-A6A4-DC5B1B3537FB}"/>
              </a:ext>
            </a:extLst>
          </p:cNvPr>
          <p:cNvSpPr>
            <a:spLocks noGrp="1"/>
          </p:cNvSpPr>
          <p:nvPr>
            <p:ph type="title"/>
          </p:nvPr>
        </p:nvSpPr>
        <p:spPr>
          <a:xfrm>
            <a:off x="1306484" y="1306484"/>
            <a:ext cx="3932237" cy="2122516"/>
          </a:xfrm>
        </p:spPr>
        <p:txBody>
          <a:bodyPr anchor="t">
            <a:normAutofit/>
          </a:bodyPr>
          <a:lstStyle>
            <a:lvl1pPr>
              <a:defRPr sz="2400"/>
            </a:lvl1pPr>
          </a:lstStyle>
          <a:p>
            <a:r>
              <a:rPr lang="en-US" dirty="0"/>
              <a:t>Click to edit Master title style</a:t>
            </a:r>
          </a:p>
        </p:txBody>
      </p:sp>
      <p:sp>
        <p:nvSpPr>
          <p:cNvPr id="3" name="Content Placeholder 2">
            <a:extLst>
              <a:ext uri="{FF2B5EF4-FFF2-40B4-BE49-F238E27FC236}">
                <a16:creationId xmlns:a16="http://schemas.microsoft.com/office/drawing/2014/main" id="{27DFE178-4B5D-413B-6583-AB81E8D04180}"/>
              </a:ext>
            </a:extLst>
          </p:cNvPr>
          <p:cNvSpPr>
            <a:spLocks noGrp="1"/>
          </p:cNvSpPr>
          <p:nvPr>
            <p:ph idx="1"/>
          </p:nvPr>
        </p:nvSpPr>
        <p:spPr>
          <a:xfrm>
            <a:off x="6096000" y="1312026"/>
            <a:ext cx="5143500" cy="4565651"/>
          </a:xfrm>
        </p:spPr>
        <p:txBody>
          <a:bodyPr>
            <a:normAutofit/>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8DB92F6D-71AB-9630-9DBE-46041C50C79A}"/>
              </a:ext>
            </a:extLst>
          </p:cNvPr>
          <p:cNvSpPr>
            <a:spLocks noGrp="1"/>
          </p:cNvSpPr>
          <p:nvPr>
            <p:ph type="body" sz="half" idx="2"/>
          </p:nvPr>
        </p:nvSpPr>
        <p:spPr>
          <a:xfrm>
            <a:off x="1306484" y="3428999"/>
            <a:ext cx="3932237" cy="2133601"/>
          </a:xfrm>
        </p:spPr>
        <p:txBody>
          <a:bodyPr anchor="b">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80FEAAD1-C919-6E2E-32D2-E199025FB8F9}"/>
              </a:ext>
            </a:extLst>
          </p:cNvPr>
          <p:cNvSpPr>
            <a:spLocks noGrp="1"/>
          </p:cNvSpPr>
          <p:nvPr>
            <p:ph type="dt" sz="half" idx="10"/>
          </p:nvPr>
        </p:nvSpPr>
        <p:spPr/>
        <p:txBody>
          <a:bodyPr/>
          <a:lstStyle/>
          <a:p>
            <a:fld id="{5DBDDF98-C922-483F-97E9-3E76B0201B42}" type="datetimeFigureOut">
              <a:rPr lang="en-US" smtClean="0"/>
              <a:t>5/25/2023</a:t>
            </a:fld>
            <a:endParaRPr lang="en-US"/>
          </a:p>
        </p:txBody>
      </p:sp>
      <p:sp>
        <p:nvSpPr>
          <p:cNvPr id="6" name="Footer Placeholder 5">
            <a:extLst>
              <a:ext uri="{FF2B5EF4-FFF2-40B4-BE49-F238E27FC236}">
                <a16:creationId xmlns:a16="http://schemas.microsoft.com/office/drawing/2014/main" id="{5288B5D8-E15B-BE38-2A89-BD0F02E1A04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67ECC26-B78C-4CBD-6883-97E80D3E5165}"/>
              </a:ext>
            </a:extLst>
          </p:cNvPr>
          <p:cNvSpPr>
            <a:spLocks noGrp="1"/>
          </p:cNvSpPr>
          <p:nvPr>
            <p:ph type="sldNum" sz="quarter" idx="12"/>
          </p:nvPr>
        </p:nvSpPr>
        <p:spPr/>
        <p:txBody>
          <a:bodyPr/>
          <a:lstStyle/>
          <a:p>
            <a:fld id="{1B8B3671-A306-4A69-8480-FA9BE839245D}" type="slidenum">
              <a:rPr lang="en-US" smtClean="0"/>
              <a:t>‹#›</a:t>
            </a:fld>
            <a:endParaRPr lang="en-US"/>
          </a:p>
        </p:txBody>
      </p:sp>
    </p:spTree>
    <p:extLst>
      <p:ext uri="{BB962C8B-B14F-4D97-AF65-F5344CB8AC3E}">
        <p14:creationId xmlns:p14="http://schemas.microsoft.com/office/powerpoint/2010/main" val="14278128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A04EAA-30F7-390A-C77C-2E5BD8218BC0}"/>
              </a:ext>
            </a:extLst>
          </p:cNvPr>
          <p:cNvSpPr>
            <a:spLocks noGrp="1"/>
          </p:cNvSpPr>
          <p:nvPr>
            <p:ph type="title"/>
          </p:nvPr>
        </p:nvSpPr>
        <p:spPr>
          <a:xfrm>
            <a:off x="1306484" y="1307185"/>
            <a:ext cx="3932237" cy="2121813"/>
          </a:xfrm>
        </p:spPr>
        <p:txBody>
          <a:bodyPr anchor="t">
            <a:normAutofit/>
          </a:bodyPr>
          <a:lstStyle>
            <a:lvl1pPr>
              <a:defRPr sz="2400"/>
            </a:lvl1pPr>
          </a:lstStyle>
          <a:p>
            <a:r>
              <a:rPr lang="en-US" dirty="0"/>
              <a:t>Click to edit Master title style</a:t>
            </a:r>
          </a:p>
        </p:txBody>
      </p:sp>
      <p:sp>
        <p:nvSpPr>
          <p:cNvPr id="3" name="Picture Placeholder 2">
            <a:extLst>
              <a:ext uri="{FF2B5EF4-FFF2-40B4-BE49-F238E27FC236}">
                <a16:creationId xmlns:a16="http://schemas.microsoft.com/office/drawing/2014/main" id="{513A1C34-81AC-D534-67B1-42721228935F}"/>
              </a:ext>
            </a:extLst>
          </p:cNvPr>
          <p:cNvSpPr>
            <a:spLocks noGrp="1"/>
          </p:cNvSpPr>
          <p:nvPr>
            <p:ph type="pic" idx="1"/>
          </p:nvPr>
        </p:nvSpPr>
        <p:spPr>
          <a:xfrm>
            <a:off x="5857702" y="1307186"/>
            <a:ext cx="5038898" cy="459831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0E1012D-3524-26C6-64C1-8CE6E7A9A29B}"/>
              </a:ext>
            </a:extLst>
          </p:cNvPr>
          <p:cNvSpPr>
            <a:spLocks noGrp="1"/>
          </p:cNvSpPr>
          <p:nvPr>
            <p:ph type="body" sz="half" idx="2"/>
          </p:nvPr>
        </p:nvSpPr>
        <p:spPr>
          <a:xfrm>
            <a:off x="1306484" y="3428999"/>
            <a:ext cx="3932237" cy="2133601"/>
          </a:xfrm>
        </p:spPr>
        <p:txBody>
          <a:bodyPr anchor="b">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7E8FA6D7-1BE0-F14D-A2F7-4836180BC3B9}"/>
              </a:ext>
            </a:extLst>
          </p:cNvPr>
          <p:cNvSpPr>
            <a:spLocks noGrp="1"/>
          </p:cNvSpPr>
          <p:nvPr>
            <p:ph type="dt" sz="half" idx="10"/>
          </p:nvPr>
        </p:nvSpPr>
        <p:spPr/>
        <p:txBody>
          <a:bodyPr/>
          <a:lstStyle/>
          <a:p>
            <a:fld id="{5DBDDF98-C922-483F-97E9-3E76B0201B42}" type="datetimeFigureOut">
              <a:rPr lang="en-US" smtClean="0"/>
              <a:t>5/25/2023</a:t>
            </a:fld>
            <a:endParaRPr lang="en-US"/>
          </a:p>
        </p:txBody>
      </p:sp>
      <p:sp>
        <p:nvSpPr>
          <p:cNvPr id="6" name="Footer Placeholder 5">
            <a:extLst>
              <a:ext uri="{FF2B5EF4-FFF2-40B4-BE49-F238E27FC236}">
                <a16:creationId xmlns:a16="http://schemas.microsoft.com/office/drawing/2014/main" id="{0556B5AC-3F20-FDC1-D579-7C4C6B4ED03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E074ACA-1D54-81FA-70B1-31AB3011B3C6}"/>
              </a:ext>
            </a:extLst>
          </p:cNvPr>
          <p:cNvSpPr>
            <a:spLocks noGrp="1"/>
          </p:cNvSpPr>
          <p:nvPr>
            <p:ph type="sldNum" sz="quarter" idx="12"/>
          </p:nvPr>
        </p:nvSpPr>
        <p:spPr/>
        <p:txBody>
          <a:bodyPr/>
          <a:lstStyle/>
          <a:p>
            <a:fld id="{1B8B3671-A306-4A69-8480-FA9BE839245D}" type="slidenum">
              <a:rPr lang="en-US" smtClean="0"/>
              <a:t>‹#›</a:t>
            </a:fld>
            <a:endParaRPr lang="en-US"/>
          </a:p>
        </p:txBody>
      </p:sp>
    </p:spTree>
    <p:extLst>
      <p:ext uri="{BB962C8B-B14F-4D97-AF65-F5344CB8AC3E}">
        <p14:creationId xmlns:p14="http://schemas.microsoft.com/office/powerpoint/2010/main" val="3214189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6792104-6F24-CD50-F55E-22A55084DDC9}"/>
              </a:ext>
            </a:extLst>
          </p:cNvPr>
          <p:cNvSpPr>
            <a:spLocks noGrp="1"/>
          </p:cNvSpPr>
          <p:nvPr>
            <p:ph type="title"/>
          </p:nvPr>
        </p:nvSpPr>
        <p:spPr>
          <a:xfrm>
            <a:off x="1295400" y="842963"/>
            <a:ext cx="9601200" cy="1309687"/>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2D1059CB-D00E-398D-E4D9-59792FC40A4C}"/>
              </a:ext>
            </a:extLst>
          </p:cNvPr>
          <p:cNvSpPr>
            <a:spLocks noGrp="1"/>
          </p:cNvSpPr>
          <p:nvPr>
            <p:ph type="body" idx="1"/>
          </p:nvPr>
        </p:nvSpPr>
        <p:spPr>
          <a:xfrm>
            <a:off x="1295400" y="2262188"/>
            <a:ext cx="9601200" cy="364331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F8DFBC38-D897-7CBE-AC89-A95A2222D7C8}"/>
              </a:ext>
            </a:extLst>
          </p:cNvPr>
          <p:cNvSpPr>
            <a:spLocks noGrp="1"/>
          </p:cNvSpPr>
          <p:nvPr>
            <p:ph type="dt" sz="half" idx="2"/>
          </p:nvPr>
        </p:nvSpPr>
        <p:spPr>
          <a:xfrm>
            <a:off x="847726" y="6199188"/>
            <a:ext cx="2743200" cy="365125"/>
          </a:xfrm>
          <a:prstGeom prst="rect">
            <a:avLst/>
          </a:prstGeom>
        </p:spPr>
        <p:txBody>
          <a:bodyPr vert="horz" lIns="91440" tIns="45720" rIns="91440" bIns="45720" rtlCol="0" anchor="ctr"/>
          <a:lstStyle>
            <a:lvl1pPr algn="l">
              <a:defRPr sz="1050">
                <a:solidFill>
                  <a:schemeClr val="tx1"/>
                </a:solidFill>
                <a:latin typeface="+mj-lt"/>
              </a:defRPr>
            </a:lvl1pPr>
          </a:lstStyle>
          <a:p>
            <a:fld id="{5DBDDF98-C922-483F-97E9-3E76B0201B42}" type="datetimeFigureOut">
              <a:rPr lang="en-US" smtClean="0"/>
              <a:pPr/>
              <a:t>5/25/2023</a:t>
            </a:fld>
            <a:endParaRPr lang="en-US"/>
          </a:p>
        </p:txBody>
      </p:sp>
      <p:sp>
        <p:nvSpPr>
          <p:cNvPr id="5" name="Footer Placeholder 4">
            <a:extLst>
              <a:ext uri="{FF2B5EF4-FFF2-40B4-BE49-F238E27FC236}">
                <a16:creationId xmlns:a16="http://schemas.microsoft.com/office/drawing/2014/main" id="{E6728008-2A03-D518-4A75-30816EB0D198}"/>
              </a:ext>
            </a:extLst>
          </p:cNvPr>
          <p:cNvSpPr>
            <a:spLocks noGrp="1"/>
          </p:cNvSpPr>
          <p:nvPr>
            <p:ph type="ftr" sz="quarter" idx="3"/>
          </p:nvPr>
        </p:nvSpPr>
        <p:spPr>
          <a:xfrm>
            <a:off x="7286625" y="6199188"/>
            <a:ext cx="3409951" cy="365125"/>
          </a:xfrm>
          <a:prstGeom prst="rect">
            <a:avLst/>
          </a:prstGeom>
        </p:spPr>
        <p:txBody>
          <a:bodyPr vert="horz" lIns="91440" tIns="45720" rIns="91440" bIns="45720" rtlCol="0" anchor="ctr"/>
          <a:lstStyle>
            <a:lvl1pPr algn="r">
              <a:defRPr sz="1050">
                <a:solidFill>
                  <a:schemeClr val="tx1"/>
                </a:solidFill>
                <a:latin typeface="+mj-lt"/>
              </a:defRPr>
            </a:lvl1pPr>
          </a:lstStyle>
          <a:p>
            <a:endParaRPr lang="en-US" dirty="0"/>
          </a:p>
        </p:txBody>
      </p:sp>
      <p:sp>
        <p:nvSpPr>
          <p:cNvPr id="6" name="Slide Number Placeholder 5">
            <a:extLst>
              <a:ext uri="{FF2B5EF4-FFF2-40B4-BE49-F238E27FC236}">
                <a16:creationId xmlns:a16="http://schemas.microsoft.com/office/drawing/2014/main" id="{F3691D49-2BD8-1C36-B43A-CF2F9177769B}"/>
              </a:ext>
            </a:extLst>
          </p:cNvPr>
          <p:cNvSpPr>
            <a:spLocks noGrp="1"/>
          </p:cNvSpPr>
          <p:nvPr>
            <p:ph type="sldNum" sz="quarter" idx="4"/>
          </p:nvPr>
        </p:nvSpPr>
        <p:spPr>
          <a:xfrm>
            <a:off x="10728107" y="6199188"/>
            <a:ext cx="619125" cy="365125"/>
          </a:xfrm>
          <a:prstGeom prst="rect">
            <a:avLst/>
          </a:prstGeom>
        </p:spPr>
        <p:txBody>
          <a:bodyPr vert="horz" lIns="91440" tIns="45720" rIns="91440" bIns="45720" rtlCol="0" anchor="ctr"/>
          <a:lstStyle>
            <a:lvl1pPr algn="r">
              <a:defRPr sz="1050">
                <a:solidFill>
                  <a:schemeClr val="tx1"/>
                </a:solidFill>
                <a:latin typeface="+mj-lt"/>
              </a:defRPr>
            </a:lvl1pPr>
          </a:lstStyle>
          <a:p>
            <a:fld id="{1B8B3671-A306-4A69-8480-FA9BE839245D}" type="slidenum">
              <a:rPr lang="en-US" smtClean="0"/>
              <a:pPr/>
              <a:t>‹#›</a:t>
            </a:fld>
            <a:endParaRPr lang="en-US"/>
          </a:p>
        </p:txBody>
      </p:sp>
    </p:spTree>
    <p:extLst>
      <p:ext uri="{BB962C8B-B14F-4D97-AF65-F5344CB8AC3E}">
        <p14:creationId xmlns:p14="http://schemas.microsoft.com/office/powerpoint/2010/main" val="1313722079"/>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2" r:id="rId6"/>
    <p:sldLayoutId id="2147483688" r:id="rId7"/>
    <p:sldLayoutId id="2147483689" r:id="rId8"/>
    <p:sldLayoutId id="2147483690" r:id="rId9"/>
    <p:sldLayoutId id="2147483691" r:id="rId10"/>
    <p:sldLayoutId id="2147483693" r:id="rId11"/>
  </p:sldLayoutIdLst>
  <p:txStyles>
    <p:titleStyle>
      <a:lvl1pPr algn="l" defTabSz="914400" rtl="0" eaLnBrk="1" latinLnBrk="0" hangingPunct="1">
        <a:lnSpc>
          <a:spcPct val="120000"/>
        </a:lnSpc>
        <a:spcBef>
          <a:spcPct val="0"/>
        </a:spcBef>
        <a:buNone/>
        <a:defRPr sz="2800" kern="1200" cap="all" spc="500"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475488"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2pPr>
      <a:lvl3pPr marL="694944"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914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4pPr>
      <a:lvl5pPr marL="1152144"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tmp"/><Relationship Id="rId2" Type="http://schemas.openxmlformats.org/officeDocument/2006/relationships/image" Target="../media/image5.tmp"/><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tmp"/><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9.tmp"/><Relationship Id="rId4" Type="http://schemas.openxmlformats.org/officeDocument/2006/relationships/image" Target="../media/image6.tmp"/></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7E26772-EAFC-10BB-4659-99BF2A8A15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E4AEFA6A-E623-CF1A-3DDF-C38D3A7E2C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3335" y="952194"/>
            <a:ext cx="4140682" cy="495844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9D4B96D7-9F00-0056-317B-80B581997EDF}"/>
              </a:ext>
            </a:extLst>
          </p:cNvPr>
          <p:cNvSpPr>
            <a:spLocks noGrp="1"/>
          </p:cNvSpPr>
          <p:nvPr>
            <p:ph type="ctrTitle"/>
          </p:nvPr>
        </p:nvSpPr>
        <p:spPr>
          <a:xfrm>
            <a:off x="1038820" y="1774487"/>
            <a:ext cx="4065198" cy="2037951"/>
          </a:xfrm>
        </p:spPr>
        <p:txBody>
          <a:bodyPr anchor="ctr">
            <a:normAutofit/>
          </a:bodyPr>
          <a:lstStyle/>
          <a:p>
            <a:pPr>
              <a:lnSpc>
                <a:spcPct val="100000"/>
              </a:lnSpc>
            </a:pPr>
            <a:r>
              <a:rPr kumimoji="1" lang="ja-JP" altLang="en-US" sz="5400" b="1" u="sng" dirty="0"/>
              <a:t>会計処理簿</a:t>
            </a:r>
            <a:br>
              <a:rPr kumimoji="1" lang="en-US" altLang="ja-JP" sz="5400" b="1" u="sng" dirty="0"/>
            </a:br>
            <a:r>
              <a:rPr kumimoji="1" lang="ja-JP" altLang="en-US" sz="5400" b="1" u="sng" dirty="0"/>
              <a:t>使い方</a:t>
            </a:r>
          </a:p>
        </p:txBody>
      </p:sp>
      <p:sp>
        <p:nvSpPr>
          <p:cNvPr id="3" name="字幕 2">
            <a:extLst>
              <a:ext uri="{FF2B5EF4-FFF2-40B4-BE49-F238E27FC236}">
                <a16:creationId xmlns:a16="http://schemas.microsoft.com/office/drawing/2014/main" id="{7B0BB9DA-E0B7-71B0-027F-29CF8CAC3820}"/>
              </a:ext>
            </a:extLst>
          </p:cNvPr>
          <p:cNvSpPr>
            <a:spLocks noGrp="1"/>
          </p:cNvSpPr>
          <p:nvPr>
            <p:ph type="subTitle" idx="1"/>
          </p:nvPr>
        </p:nvSpPr>
        <p:spPr>
          <a:xfrm>
            <a:off x="1595187" y="4354694"/>
            <a:ext cx="3119010" cy="1013687"/>
          </a:xfrm>
        </p:spPr>
        <p:txBody>
          <a:bodyPr anchor="b">
            <a:normAutofit/>
          </a:bodyPr>
          <a:lstStyle/>
          <a:p>
            <a:pPr>
              <a:lnSpc>
                <a:spcPts val="1500"/>
              </a:lnSpc>
            </a:pPr>
            <a:r>
              <a:rPr kumimoji="1" lang="ja-JP" altLang="en-US" sz="2400" dirty="0">
                <a:latin typeface="+mj-lt"/>
              </a:rPr>
              <a:t>学友会</a:t>
            </a:r>
            <a:endParaRPr kumimoji="1" lang="en-US" altLang="ja-JP" sz="2400" dirty="0">
              <a:latin typeface="+mj-lt"/>
            </a:endParaRPr>
          </a:p>
          <a:p>
            <a:pPr>
              <a:lnSpc>
                <a:spcPts val="1500"/>
              </a:lnSpc>
            </a:pPr>
            <a:r>
              <a:rPr kumimoji="1" lang="ja-JP" altLang="en-US" sz="2400" dirty="0">
                <a:latin typeface="+mj-lt"/>
              </a:rPr>
              <a:t>総務部執行委員会</a:t>
            </a:r>
          </a:p>
        </p:txBody>
      </p:sp>
      <p:pic>
        <p:nvPicPr>
          <p:cNvPr id="4" name="Picture 3" descr="ノート PC、コーヒー、ノートブック、ペン、眼鏡、マウスのあるミント グリーンのワークスペースのトップビュー">
            <a:extLst>
              <a:ext uri="{FF2B5EF4-FFF2-40B4-BE49-F238E27FC236}">
                <a16:creationId xmlns:a16="http://schemas.microsoft.com/office/drawing/2014/main" id="{1C06D721-5BBF-4A17-D568-247CF873C335}"/>
              </a:ext>
            </a:extLst>
          </p:cNvPr>
          <p:cNvPicPr>
            <a:picLocks noChangeAspect="1"/>
          </p:cNvPicPr>
          <p:nvPr/>
        </p:nvPicPr>
        <p:blipFill rotWithShape="1">
          <a:blip r:embed="rId2"/>
          <a:srcRect r="40666" b="-1"/>
          <a:stretch/>
        </p:blipFill>
        <p:spPr>
          <a:xfrm>
            <a:off x="6096000" y="10"/>
            <a:ext cx="6096001" cy="6857990"/>
          </a:xfrm>
          <a:prstGeom prst="rect">
            <a:avLst/>
          </a:prstGeom>
        </p:spPr>
      </p:pic>
    </p:spTree>
    <p:extLst>
      <p:ext uri="{BB962C8B-B14F-4D97-AF65-F5344CB8AC3E}">
        <p14:creationId xmlns:p14="http://schemas.microsoft.com/office/powerpoint/2010/main" val="26341037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6600A7E-7EA9-265C-636B-255933F17BCB}"/>
              </a:ext>
            </a:extLst>
          </p:cNvPr>
          <p:cNvSpPr>
            <a:spLocks noGrp="1"/>
          </p:cNvSpPr>
          <p:nvPr>
            <p:ph type="title"/>
          </p:nvPr>
        </p:nvSpPr>
        <p:spPr/>
        <p:txBody>
          <a:bodyPr>
            <a:normAutofit/>
          </a:bodyPr>
          <a:lstStyle/>
          <a:p>
            <a:r>
              <a:rPr kumimoji="1" lang="en-US" altLang="ja-JP" sz="3200" b="1" dirty="0"/>
              <a:t>1.</a:t>
            </a:r>
            <a:r>
              <a:rPr kumimoji="1" lang="ja-JP" altLang="en-US" sz="3200" b="1" dirty="0"/>
              <a:t>会計処理簿</a:t>
            </a:r>
          </a:p>
        </p:txBody>
      </p:sp>
      <p:pic>
        <p:nvPicPr>
          <p:cNvPr id="10" name="コンテンツ プレースホルダー 9">
            <a:extLst>
              <a:ext uri="{FF2B5EF4-FFF2-40B4-BE49-F238E27FC236}">
                <a16:creationId xmlns:a16="http://schemas.microsoft.com/office/drawing/2014/main" id="{C138271B-D41C-EBF6-0EEC-7ACB1C56FBAA}"/>
              </a:ext>
            </a:extLst>
          </p:cNvPr>
          <p:cNvPicPr>
            <a:picLocks noGrp="1" noChangeAspect="1"/>
          </p:cNvPicPr>
          <p:nvPr>
            <p:ph idx="1"/>
          </p:nvPr>
        </p:nvPicPr>
        <p:blipFill>
          <a:blip r:embed="rId2"/>
          <a:stretch>
            <a:fillRect/>
          </a:stretch>
        </p:blipFill>
        <p:spPr>
          <a:xfrm>
            <a:off x="35859" y="2943781"/>
            <a:ext cx="12120282" cy="2364788"/>
          </a:xfrm>
          <a:prstGeom prst="rect">
            <a:avLst/>
          </a:prstGeom>
          <a:solidFill>
            <a:schemeClr val="bg1"/>
          </a:solidFill>
        </p:spPr>
      </p:pic>
      <p:sp>
        <p:nvSpPr>
          <p:cNvPr id="11" name="テキスト ボックス 10">
            <a:extLst>
              <a:ext uri="{FF2B5EF4-FFF2-40B4-BE49-F238E27FC236}">
                <a16:creationId xmlns:a16="http://schemas.microsoft.com/office/drawing/2014/main" id="{CDD4311F-739A-08AC-AC3D-CC912AEDD825}"/>
              </a:ext>
            </a:extLst>
          </p:cNvPr>
          <p:cNvSpPr txBox="1"/>
          <p:nvPr/>
        </p:nvSpPr>
        <p:spPr>
          <a:xfrm>
            <a:off x="1362635" y="5800649"/>
            <a:ext cx="45719" cy="369332"/>
          </a:xfrm>
          <a:prstGeom prst="rect">
            <a:avLst/>
          </a:prstGeom>
          <a:noFill/>
        </p:spPr>
        <p:txBody>
          <a:bodyPr wrap="square" rtlCol="0">
            <a:spAutoFit/>
          </a:bodyPr>
          <a:lstStyle/>
          <a:p>
            <a:endParaRPr kumimoji="1" lang="ja-JP" altLang="en-US" dirty="0"/>
          </a:p>
        </p:txBody>
      </p:sp>
      <p:sp>
        <p:nvSpPr>
          <p:cNvPr id="14" name="吹き出し: 角を丸めた四角形 13">
            <a:extLst>
              <a:ext uri="{FF2B5EF4-FFF2-40B4-BE49-F238E27FC236}">
                <a16:creationId xmlns:a16="http://schemas.microsoft.com/office/drawing/2014/main" id="{95E6B98E-FD82-3F15-1ED8-3FA9F28BBBB0}"/>
              </a:ext>
            </a:extLst>
          </p:cNvPr>
          <p:cNvSpPr/>
          <p:nvPr/>
        </p:nvSpPr>
        <p:spPr>
          <a:xfrm>
            <a:off x="108007" y="6179699"/>
            <a:ext cx="2954370" cy="546538"/>
          </a:xfrm>
          <a:prstGeom prst="wedgeRoundRectCallout">
            <a:avLst>
              <a:gd name="adj1" fmla="val -33765"/>
              <a:gd name="adj2" fmla="val -493269"/>
              <a:gd name="adj3" fmla="val 16667"/>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kumimoji="1" lang="ja-JP" altLang="en-US" dirty="0">
                <a:latin typeface="UD デジタル 教科書体 NP-R" panose="02020400000000000000" pitchFamily="18" charset="-128"/>
                <a:ea typeface="UD デジタル 教科書体 NP-R" panose="02020400000000000000" pitchFamily="18" charset="-128"/>
              </a:rPr>
              <a:t>「支出」または「収入」</a:t>
            </a:r>
          </a:p>
        </p:txBody>
      </p:sp>
      <p:sp>
        <p:nvSpPr>
          <p:cNvPr id="3" name="吹き出し: 角を丸めた四角形 2">
            <a:extLst>
              <a:ext uri="{FF2B5EF4-FFF2-40B4-BE49-F238E27FC236}">
                <a16:creationId xmlns:a16="http://schemas.microsoft.com/office/drawing/2014/main" id="{845F89B3-5BEF-DD46-2F8C-86B2471D6C99}"/>
              </a:ext>
            </a:extLst>
          </p:cNvPr>
          <p:cNvSpPr/>
          <p:nvPr/>
        </p:nvSpPr>
        <p:spPr>
          <a:xfrm>
            <a:off x="1706853" y="5470865"/>
            <a:ext cx="3248135" cy="546538"/>
          </a:xfrm>
          <a:prstGeom prst="wedgeRoundRectCallout">
            <a:avLst>
              <a:gd name="adj1" fmla="val -45947"/>
              <a:gd name="adj2" fmla="val -366904"/>
              <a:gd name="adj3" fmla="val 16667"/>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ja-JP" altLang="en-US" dirty="0">
                <a:latin typeface="UD デジタル 教科書体 NP-R" panose="02020400000000000000" pitchFamily="18" charset="-128"/>
                <a:ea typeface="UD デジタル 教科書体 NP-R" panose="02020400000000000000" pitchFamily="18" charset="-128"/>
              </a:rPr>
              <a:t>別シート</a:t>
            </a:r>
            <a:r>
              <a:rPr lang="en-US" altLang="ja-JP" dirty="0">
                <a:latin typeface="UD デジタル 教科書体 NP-R" panose="02020400000000000000" pitchFamily="18" charset="-128"/>
                <a:ea typeface="UD デジタル 教科書体 NP-R" panose="02020400000000000000" pitchFamily="18" charset="-128"/>
              </a:rPr>
              <a:t>『</a:t>
            </a:r>
            <a:r>
              <a:rPr lang="ja-JP" altLang="en-US" dirty="0">
                <a:latin typeface="UD デジタル 教科書体 NP-R" panose="02020400000000000000" pitchFamily="18" charset="-128"/>
                <a:ea typeface="UD デジタル 教科書体 NP-R" panose="02020400000000000000" pitchFamily="18" charset="-128"/>
              </a:rPr>
              <a:t>会計科目</a:t>
            </a:r>
            <a:r>
              <a:rPr lang="en-US" altLang="ja-JP" dirty="0">
                <a:latin typeface="UD デジタル 教科書体 NP-R" panose="02020400000000000000" pitchFamily="18" charset="-128"/>
                <a:ea typeface="UD デジタル 教科書体 NP-R" panose="02020400000000000000" pitchFamily="18" charset="-128"/>
              </a:rPr>
              <a:t>』</a:t>
            </a:r>
            <a:r>
              <a:rPr lang="ja-JP" altLang="en-US" dirty="0">
                <a:latin typeface="UD デジタル 教科書体 NP-R" panose="02020400000000000000" pitchFamily="18" charset="-128"/>
                <a:ea typeface="UD デジタル 教科書体 NP-R" panose="02020400000000000000" pitchFamily="18" charset="-128"/>
              </a:rPr>
              <a:t>参照</a:t>
            </a:r>
            <a:endParaRPr kumimoji="1" lang="ja-JP" altLang="en-US" dirty="0">
              <a:latin typeface="UD デジタル 教科書体 NP-R" panose="02020400000000000000" pitchFamily="18" charset="-128"/>
              <a:ea typeface="UD デジタル 教科書体 NP-R" panose="02020400000000000000" pitchFamily="18" charset="-128"/>
            </a:endParaRPr>
          </a:p>
        </p:txBody>
      </p:sp>
      <p:sp>
        <p:nvSpPr>
          <p:cNvPr id="4" name="吹き出し: 角を丸めた四角形 3">
            <a:extLst>
              <a:ext uri="{FF2B5EF4-FFF2-40B4-BE49-F238E27FC236}">
                <a16:creationId xmlns:a16="http://schemas.microsoft.com/office/drawing/2014/main" id="{6A29CFA4-E2F3-98EE-B692-D6789F42D174}"/>
              </a:ext>
            </a:extLst>
          </p:cNvPr>
          <p:cNvSpPr/>
          <p:nvPr/>
        </p:nvSpPr>
        <p:spPr>
          <a:xfrm>
            <a:off x="5253487" y="5470865"/>
            <a:ext cx="2415396" cy="1068273"/>
          </a:xfrm>
          <a:prstGeom prst="wedgeRoundRectCallout">
            <a:avLst>
              <a:gd name="adj1" fmla="val 33271"/>
              <a:gd name="adj2" fmla="val -213771"/>
              <a:gd name="adj3" fmla="val 16667"/>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kumimoji="1" lang="ja-JP" altLang="en-US" dirty="0">
                <a:latin typeface="UD デジタル 教科書体 NK-R" panose="02020400000000000000" pitchFamily="18" charset="-128"/>
                <a:ea typeface="UD デジタル 教科書体 NK-R" panose="02020400000000000000" pitchFamily="18" charset="-128"/>
              </a:rPr>
              <a:t>収入なら「入金額」</a:t>
            </a:r>
            <a:endParaRPr kumimoji="1" lang="en-US" altLang="ja-JP" dirty="0">
              <a:latin typeface="UD デジタル 教科書体 NK-R" panose="02020400000000000000" pitchFamily="18" charset="-128"/>
              <a:ea typeface="UD デジタル 教科書体 NK-R" panose="02020400000000000000" pitchFamily="18" charset="-128"/>
            </a:endParaRPr>
          </a:p>
          <a:p>
            <a:pPr algn="ctr"/>
            <a:r>
              <a:rPr lang="ja-JP" altLang="en-US" dirty="0">
                <a:latin typeface="UD デジタル 教科書体 NK-R" panose="02020400000000000000" pitchFamily="18" charset="-128"/>
                <a:ea typeface="UD デジタル 教科書体 NK-R" panose="02020400000000000000" pitchFamily="18" charset="-128"/>
              </a:rPr>
              <a:t>支出なら「支出額」</a:t>
            </a:r>
            <a:endParaRPr lang="en-US" altLang="ja-JP" dirty="0">
              <a:latin typeface="UD デジタル 教科書体 NK-R" panose="02020400000000000000" pitchFamily="18" charset="-128"/>
              <a:ea typeface="UD デジタル 教科書体 NK-R" panose="02020400000000000000" pitchFamily="18" charset="-128"/>
            </a:endParaRPr>
          </a:p>
          <a:p>
            <a:pPr algn="ctr"/>
            <a:r>
              <a:rPr kumimoji="1" lang="ja-JP" altLang="en-US" dirty="0">
                <a:latin typeface="UD デジタル 教科書体 NK-R" panose="02020400000000000000" pitchFamily="18" charset="-128"/>
                <a:ea typeface="UD デジタル 教科書体 NK-R" panose="02020400000000000000" pitchFamily="18" charset="-128"/>
              </a:rPr>
              <a:t>に金額を記入</a:t>
            </a:r>
          </a:p>
        </p:txBody>
      </p:sp>
      <p:sp>
        <p:nvSpPr>
          <p:cNvPr id="6" name="吹き出し: 角を丸めた四角形 5">
            <a:extLst>
              <a:ext uri="{FF2B5EF4-FFF2-40B4-BE49-F238E27FC236}">
                <a16:creationId xmlns:a16="http://schemas.microsoft.com/office/drawing/2014/main" id="{895587E9-7C8E-4205-E468-4C45F106B994}"/>
              </a:ext>
            </a:extLst>
          </p:cNvPr>
          <p:cNvSpPr/>
          <p:nvPr/>
        </p:nvSpPr>
        <p:spPr>
          <a:xfrm>
            <a:off x="8108830" y="5438777"/>
            <a:ext cx="2233349" cy="546538"/>
          </a:xfrm>
          <a:prstGeom prst="wedgeRoundRectCallout">
            <a:avLst>
              <a:gd name="adj1" fmla="val 65169"/>
              <a:gd name="adj2" fmla="val -366455"/>
              <a:gd name="adj3" fmla="val 16667"/>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kumimoji="1" lang="ja-JP" altLang="en-US" dirty="0">
                <a:latin typeface="UD デジタル 教科書体 NK-R" panose="02020400000000000000" pitchFamily="18" charset="-128"/>
                <a:ea typeface="UD デジタル 教科書体 NK-R" panose="02020400000000000000" pitchFamily="18" charset="-128"/>
              </a:rPr>
              <a:t>銀行振込、立替 等</a:t>
            </a:r>
          </a:p>
        </p:txBody>
      </p:sp>
      <p:sp>
        <p:nvSpPr>
          <p:cNvPr id="7" name="吹き出し: 角を丸めた四角形 6">
            <a:extLst>
              <a:ext uri="{FF2B5EF4-FFF2-40B4-BE49-F238E27FC236}">
                <a16:creationId xmlns:a16="http://schemas.microsoft.com/office/drawing/2014/main" id="{062A6741-EB44-66DB-1DAA-74C26B72F024}"/>
              </a:ext>
            </a:extLst>
          </p:cNvPr>
          <p:cNvSpPr/>
          <p:nvPr/>
        </p:nvSpPr>
        <p:spPr>
          <a:xfrm>
            <a:off x="8557404" y="6179699"/>
            <a:ext cx="3286071" cy="546538"/>
          </a:xfrm>
          <a:prstGeom prst="wedgeRoundRectCallout">
            <a:avLst>
              <a:gd name="adj1" fmla="val 42083"/>
              <a:gd name="adj2" fmla="val -498138"/>
              <a:gd name="adj3" fmla="val 16667"/>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kumimoji="1" lang="ja-JP" altLang="en-US" dirty="0">
                <a:latin typeface="UD デジタル 教科書体 NK-R" panose="02020400000000000000" pitchFamily="18" charset="-128"/>
                <a:ea typeface="UD デジタル 教科書体 NK-R" panose="02020400000000000000" pitchFamily="18" charset="-128"/>
              </a:rPr>
              <a:t>支払先（振込先、立替人） 等</a:t>
            </a:r>
          </a:p>
        </p:txBody>
      </p:sp>
      <p:sp>
        <p:nvSpPr>
          <p:cNvPr id="5" name="吹き出し: 角を丸めた四角形 4">
            <a:extLst>
              <a:ext uri="{FF2B5EF4-FFF2-40B4-BE49-F238E27FC236}">
                <a16:creationId xmlns:a16="http://schemas.microsoft.com/office/drawing/2014/main" id="{FC5E78BE-1723-C955-94C5-38BAA4227B2E}"/>
              </a:ext>
            </a:extLst>
          </p:cNvPr>
          <p:cNvSpPr/>
          <p:nvPr/>
        </p:nvSpPr>
        <p:spPr>
          <a:xfrm>
            <a:off x="828074" y="2001677"/>
            <a:ext cx="2067526" cy="546538"/>
          </a:xfrm>
          <a:prstGeom prst="wedgeRoundRectCallout">
            <a:avLst>
              <a:gd name="adj1" fmla="val -43222"/>
              <a:gd name="adj2" fmla="val 109348"/>
              <a:gd name="adj3" fmla="val 16667"/>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ja-JP" altLang="en-US" dirty="0">
                <a:latin typeface="UD デジタル 教科書体 NP-R" panose="02020400000000000000" pitchFamily="18" charset="-128"/>
                <a:ea typeface="UD デジタル 教科書体 NP-R" panose="02020400000000000000" pitchFamily="18" charset="-128"/>
              </a:rPr>
              <a:t>年度を記入</a:t>
            </a:r>
            <a:endParaRPr kumimoji="1" lang="ja-JP" altLang="en-US" dirty="0">
              <a:latin typeface="UD デジタル 教科書体 NP-R" panose="02020400000000000000" pitchFamily="18" charset="-128"/>
              <a:ea typeface="UD デジタル 教科書体 NP-R" panose="02020400000000000000" pitchFamily="18" charset="-128"/>
            </a:endParaRPr>
          </a:p>
        </p:txBody>
      </p:sp>
      <p:sp>
        <p:nvSpPr>
          <p:cNvPr id="8" name="吹き出し: 角を丸めた四角形 7">
            <a:extLst>
              <a:ext uri="{FF2B5EF4-FFF2-40B4-BE49-F238E27FC236}">
                <a16:creationId xmlns:a16="http://schemas.microsoft.com/office/drawing/2014/main" id="{7FA03276-0030-9B75-3F55-52BFE90092F4}"/>
              </a:ext>
            </a:extLst>
          </p:cNvPr>
          <p:cNvSpPr/>
          <p:nvPr/>
        </p:nvSpPr>
        <p:spPr>
          <a:xfrm>
            <a:off x="5342467" y="2001677"/>
            <a:ext cx="3683000" cy="546538"/>
          </a:xfrm>
          <a:prstGeom prst="wedgeRoundRectCallout">
            <a:avLst>
              <a:gd name="adj1" fmla="val 29487"/>
              <a:gd name="adj2" fmla="val 154273"/>
              <a:gd name="adj3" fmla="val 16667"/>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ja-JP" altLang="en-US" dirty="0">
                <a:latin typeface="UD デジタル 教科書体 NP-R" panose="02020400000000000000" pitchFamily="18" charset="-128"/>
                <a:ea typeface="UD デジタル 教科書体 NP-R" panose="02020400000000000000" pitchFamily="18" charset="-128"/>
              </a:rPr>
              <a:t>自動で残高が計算されます</a:t>
            </a:r>
            <a:endParaRPr kumimoji="1" lang="ja-JP" altLang="en-US" dirty="0">
              <a:latin typeface="UD デジタル 教科書体 NP-R" panose="02020400000000000000" pitchFamily="18" charset="-128"/>
              <a:ea typeface="UD デジタル 教科書体 NP-R" panose="02020400000000000000" pitchFamily="18" charset="-128"/>
            </a:endParaRPr>
          </a:p>
        </p:txBody>
      </p:sp>
    </p:spTree>
    <p:extLst>
      <p:ext uri="{BB962C8B-B14F-4D97-AF65-F5344CB8AC3E}">
        <p14:creationId xmlns:p14="http://schemas.microsoft.com/office/powerpoint/2010/main" val="22787646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9E9D8B5-4117-B7CF-1E7B-FF75B1A77A80}"/>
              </a:ext>
            </a:extLst>
          </p:cNvPr>
          <p:cNvSpPr>
            <a:spLocks noGrp="1"/>
          </p:cNvSpPr>
          <p:nvPr>
            <p:ph type="title"/>
          </p:nvPr>
        </p:nvSpPr>
        <p:spPr/>
        <p:txBody>
          <a:bodyPr>
            <a:normAutofit/>
          </a:bodyPr>
          <a:lstStyle/>
          <a:p>
            <a:r>
              <a:rPr kumimoji="1" lang="en-US" altLang="ja-JP" sz="3200" b="1" dirty="0"/>
              <a:t>2.</a:t>
            </a:r>
            <a:r>
              <a:rPr kumimoji="1" lang="ja-JP" altLang="en-US" sz="3200" b="1" dirty="0"/>
              <a:t>支払請求伝票</a:t>
            </a:r>
          </a:p>
        </p:txBody>
      </p:sp>
      <p:pic>
        <p:nvPicPr>
          <p:cNvPr id="8" name="コンテンツ プレースホルダー 7">
            <a:extLst>
              <a:ext uri="{FF2B5EF4-FFF2-40B4-BE49-F238E27FC236}">
                <a16:creationId xmlns:a16="http://schemas.microsoft.com/office/drawing/2014/main" id="{BC465721-2401-5B0A-17DE-F5C27CA8F409}"/>
              </a:ext>
            </a:extLst>
          </p:cNvPr>
          <p:cNvPicPr>
            <a:picLocks noGrp="1" noChangeAspect="1"/>
          </p:cNvPicPr>
          <p:nvPr>
            <p:ph idx="1"/>
          </p:nvPr>
        </p:nvPicPr>
        <p:blipFill>
          <a:blip r:embed="rId2"/>
          <a:stretch>
            <a:fillRect/>
          </a:stretch>
        </p:blipFill>
        <p:spPr>
          <a:xfrm>
            <a:off x="5555412" y="188187"/>
            <a:ext cx="3795287" cy="6481626"/>
          </a:xfrm>
          <a:prstGeom prst="rect">
            <a:avLst/>
          </a:prstGeom>
          <a:solidFill>
            <a:schemeClr val="bg1"/>
          </a:solidFill>
        </p:spPr>
      </p:pic>
      <p:sp>
        <p:nvSpPr>
          <p:cNvPr id="5" name="四角形: 角を丸くする 4">
            <a:extLst>
              <a:ext uri="{FF2B5EF4-FFF2-40B4-BE49-F238E27FC236}">
                <a16:creationId xmlns:a16="http://schemas.microsoft.com/office/drawing/2014/main" id="{9329990D-AA62-950D-62DD-34CF579EB494}"/>
              </a:ext>
            </a:extLst>
          </p:cNvPr>
          <p:cNvSpPr/>
          <p:nvPr/>
        </p:nvSpPr>
        <p:spPr>
          <a:xfrm>
            <a:off x="9594010" y="1831933"/>
            <a:ext cx="2294627" cy="2579298"/>
          </a:xfrm>
          <a:prstGeom prst="roundRect">
            <a:avLst/>
          </a:prstGeom>
        </p:spPr>
        <p:style>
          <a:lnRef idx="3">
            <a:schemeClr val="lt1"/>
          </a:lnRef>
          <a:fillRef idx="1">
            <a:schemeClr val="accent6"/>
          </a:fillRef>
          <a:effectRef idx="1">
            <a:schemeClr val="accent6"/>
          </a:effectRef>
          <a:fontRef idx="minor">
            <a:schemeClr val="lt1"/>
          </a:fontRef>
        </p:style>
        <p:txBody>
          <a:bodyPr rtlCol="0" anchor="ctr"/>
          <a:lstStyle/>
          <a:p>
            <a:r>
              <a:rPr kumimoji="1" lang="ja-JP" altLang="en-US" dirty="0">
                <a:latin typeface="UD デジタル 教科書体 NP-R" panose="02020400000000000000" pitchFamily="18" charset="-128"/>
                <a:ea typeface="UD デジタル 教科書体 NP-R" panose="02020400000000000000" pitchFamily="18" charset="-128"/>
              </a:rPr>
              <a:t>・伝票作成日</a:t>
            </a:r>
            <a:endParaRPr kumimoji="1" lang="en-US" altLang="ja-JP" dirty="0">
              <a:latin typeface="UD デジタル 教科書体 NP-R" panose="02020400000000000000" pitchFamily="18" charset="-128"/>
              <a:ea typeface="UD デジタル 教科書体 NP-R" panose="02020400000000000000" pitchFamily="18" charset="-128"/>
            </a:endParaRPr>
          </a:p>
          <a:p>
            <a:r>
              <a:rPr kumimoji="1" lang="ja-JP" altLang="en-US" dirty="0">
                <a:latin typeface="UD デジタル 教科書体 NP-R" panose="02020400000000000000" pitchFamily="18" charset="-128"/>
                <a:ea typeface="UD デジタル 教科書体 NP-R" panose="02020400000000000000" pitchFamily="18" charset="-128"/>
              </a:rPr>
              <a:t>・科目</a:t>
            </a:r>
            <a:endParaRPr kumimoji="1" lang="en-US" altLang="ja-JP" dirty="0">
              <a:latin typeface="UD デジタル 教科書体 NP-R" panose="02020400000000000000" pitchFamily="18" charset="-128"/>
              <a:ea typeface="UD デジタル 教科書体 NP-R" panose="02020400000000000000" pitchFamily="18" charset="-128"/>
            </a:endParaRPr>
          </a:p>
          <a:p>
            <a:r>
              <a:rPr lang="ja-JP" altLang="en-US" dirty="0">
                <a:latin typeface="UD デジタル 教科書体 NP-R" panose="02020400000000000000" pitchFamily="18" charset="-128"/>
                <a:ea typeface="UD デジタル 教科書体 NP-R" panose="02020400000000000000" pitchFamily="18" charset="-128"/>
              </a:rPr>
              <a:t>・用途</a:t>
            </a:r>
            <a:endParaRPr lang="en-US" altLang="ja-JP" dirty="0">
              <a:latin typeface="UD デジタル 教科書体 NP-R" panose="02020400000000000000" pitchFamily="18" charset="-128"/>
              <a:ea typeface="UD デジタル 教科書体 NP-R" panose="02020400000000000000" pitchFamily="18" charset="-128"/>
            </a:endParaRPr>
          </a:p>
          <a:p>
            <a:r>
              <a:rPr kumimoji="1" lang="ja-JP" altLang="en-US" dirty="0">
                <a:latin typeface="UD デジタル 教科書体 NP-R" panose="02020400000000000000" pitchFamily="18" charset="-128"/>
                <a:ea typeface="UD デジタル 教科書体 NP-R" panose="02020400000000000000" pitchFamily="18" charset="-128"/>
              </a:rPr>
              <a:t>・支払先</a:t>
            </a:r>
            <a:endParaRPr kumimoji="1" lang="en-US" altLang="ja-JP" dirty="0">
              <a:latin typeface="UD デジタル 教科書体 NP-R" panose="02020400000000000000" pitchFamily="18" charset="-128"/>
              <a:ea typeface="UD デジタル 教科書体 NP-R" panose="02020400000000000000" pitchFamily="18" charset="-128"/>
            </a:endParaRPr>
          </a:p>
          <a:p>
            <a:r>
              <a:rPr lang="ja-JP" altLang="en-US" dirty="0">
                <a:latin typeface="UD デジタル 教科書体 NP-R" panose="02020400000000000000" pitchFamily="18" charset="-128"/>
                <a:ea typeface="UD デジタル 教科書体 NP-R" panose="02020400000000000000" pitchFamily="18" charset="-128"/>
              </a:rPr>
              <a:t>・支払日</a:t>
            </a:r>
            <a:endParaRPr lang="en-US" altLang="ja-JP" dirty="0">
              <a:latin typeface="UD デジタル 教科書体 NP-R" panose="02020400000000000000" pitchFamily="18" charset="-128"/>
              <a:ea typeface="UD デジタル 教科書体 NP-R" panose="02020400000000000000" pitchFamily="18" charset="-128"/>
            </a:endParaRPr>
          </a:p>
          <a:p>
            <a:r>
              <a:rPr kumimoji="1" lang="ja-JP" altLang="en-US" dirty="0">
                <a:latin typeface="UD デジタル 教科書体 NP-R" panose="02020400000000000000" pitchFamily="18" charset="-128"/>
                <a:ea typeface="UD デジタル 教科書体 NP-R" panose="02020400000000000000" pitchFamily="18" charset="-128"/>
              </a:rPr>
              <a:t>・支払方法</a:t>
            </a:r>
            <a:endParaRPr kumimoji="1" lang="en-US" altLang="ja-JP" dirty="0">
              <a:latin typeface="UD デジタル 教科書体 NP-R" panose="02020400000000000000" pitchFamily="18" charset="-128"/>
              <a:ea typeface="UD デジタル 教科書体 NP-R" panose="02020400000000000000" pitchFamily="18" charset="-128"/>
            </a:endParaRPr>
          </a:p>
          <a:p>
            <a:r>
              <a:rPr lang="ja-JP" altLang="en-US" dirty="0">
                <a:latin typeface="UD デジタル 教科書体 NP-R" panose="02020400000000000000" pitchFamily="18" charset="-128"/>
                <a:ea typeface="UD デジタル 教科書体 NP-R" panose="02020400000000000000" pitchFamily="18" charset="-128"/>
              </a:rPr>
              <a:t>が反映されます！</a:t>
            </a:r>
            <a:endParaRPr kumimoji="1" lang="ja-JP" altLang="en-US" dirty="0">
              <a:latin typeface="UD デジタル 教科書体 NP-R" panose="02020400000000000000" pitchFamily="18" charset="-128"/>
              <a:ea typeface="UD デジタル 教科書体 NP-R" panose="02020400000000000000" pitchFamily="18" charset="-128"/>
            </a:endParaRPr>
          </a:p>
        </p:txBody>
      </p:sp>
      <p:sp>
        <p:nvSpPr>
          <p:cNvPr id="6" name="矢印: 右 5">
            <a:extLst>
              <a:ext uri="{FF2B5EF4-FFF2-40B4-BE49-F238E27FC236}">
                <a16:creationId xmlns:a16="http://schemas.microsoft.com/office/drawing/2014/main" id="{C20BC492-33C2-9EA5-E02B-4B21E4ABB0C2}"/>
              </a:ext>
            </a:extLst>
          </p:cNvPr>
          <p:cNvSpPr/>
          <p:nvPr/>
        </p:nvSpPr>
        <p:spPr>
          <a:xfrm rot="5400000">
            <a:off x="10373772" y="1186472"/>
            <a:ext cx="735099" cy="812063"/>
          </a:xfrm>
          <a:prstGeom prst="rightArrow">
            <a:avLst/>
          </a:prstGeom>
          <a:ln w="19050"/>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4" name="吹き出し: 角を丸めた四角形 3">
            <a:extLst>
              <a:ext uri="{FF2B5EF4-FFF2-40B4-BE49-F238E27FC236}">
                <a16:creationId xmlns:a16="http://schemas.microsoft.com/office/drawing/2014/main" id="{10D3DF74-37DA-DD33-4C8B-B3FF17E040D4}"/>
              </a:ext>
            </a:extLst>
          </p:cNvPr>
          <p:cNvSpPr/>
          <p:nvPr/>
        </p:nvSpPr>
        <p:spPr>
          <a:xfrm>
            <a:off x="9853521" y="317368"/>
            <a:ext cx="1775604" cy="924621"/>
          </a:xfrm>
          <a:prstGeom prst="wedgeRoundRectCallout">
            <a:avLst>
              <a:gd name="adj1" fmla="val -85165"/>
              <a:gd name="adj2" fmla="val -51495"/>
              <a:gd name="adj3" fmla="val 16667"/>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kumimoji="1" lang="ja-JP" altLang="en-US" dirty="0">
                <a:latin typeface="UD デジタル 教科書体 NP-R" panose="02020400000000000000" pitchFamily="18" charset="-128"/>
                <a:ea typeface="UD デジタル 教科書体 NP-R" panose="02020400000000000000" pitchFamily="18" charset="-128"/>
              </a:rPr>
              <a:t>会計処理簿の</a:t>
            </a:r>
            <a:r>
              <a:rPr kumimoji="1" lang="en-US" altLang="ja-JP" dirty="0">
                <a:latin typeface="UD デジタル 教科書体 NP-R" panose="02020400000000000000" pitchFamily="18" charset="-128"/>
                <a:ea typeface="UD デジタル 教科書体 NP-R" panose="02020400000000000000" pitchFamily="18" charset="-128"/>
              </a:rPr>
              <a:t>No.</a:t>
            </a:r>
            <a:r>
              <a:rPr kumimoji="1" lang="ja-JP" altLang="en-US" dirty="0">
                <a:latin typeface="UD デジタル 教科書体 NP-R" panose="02020400000000000000" pitchFamily="18" charset="-128"/>
                <a:ea typeface="UD デジタル 教科書体 NP-R" panose="02020400000000000000" pitchFamily="18" charset="-128"/>
              </a:rPr>
              <a:t>を記入</a:t>
            </a:r>
          </a:p>
        </p:txBody>
      </p:sp>
      <p:sp>
        <p:nvSpPr>
          <p:cNvPr id="7" name="正方形/長方形 6">
            <a:extLst>
              <a:ext uri="{FF2B5EF4-FFF2-40B4-BE49-F238E27FC236}">
                <a16:creationId xmlns:a16="http://schemas.microsoft.com/office/drawing/2014/main" id="{ADF39034-8BF7-4821-E041-FD92ECBA2DD9}"/>
              </a:ext>
            </a:extLst>
          </p:cNvPr>
          <p:cNvSpPr/>
          <p:nvPr/>
        </p:nvSpPr>
        <p:spPr>
          <a:xfrm>
            <a:off x="5695950" y="2428240"/>
            <a:ext cx="2771774" cy="2721610"/>
          </a:xfrm>
          <a:prstGeom prst="rect">
            <a:avLst/>
          </a:prstGeom>
          <a:noFill/>
          <a:ln w="38100" cap="flat" cmpd="sng" algn="ctr">
            <a:solidFill>
              <a:srgbClr val="FFC000"/>
            </a:solidFill>
            <a:prstDash val="sysDash"/>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kumimoji="1" lang="ja-JP" altLang="en-US"/>
          </a:p>
        </p:txBody>
      </p:sp>
      <p:sp>
        <p:nvSpPr>
          <p:cNvPr id="9" name="吹き出し: 角を丸めた四角形 8">
            <a:extLst>
              <a:ext uri="{FF2B5EF4-FFF2-40B4-BE49-F238E27FC236}">
                <a16:creationId xmlns:a16="http://schemas.microsoft.com/office/drawing/2014/main" id="{F2C829E6-AC2B-4092-F6D1-1505340E1FBC}"/>
              </a:ext>
            </a:extLst>
          </p:cNvPr>
          <p:cNvSpPr/>
          <p:nvPr/>
        </p:nvSpPr>
        <p:spPr>
          <a:xfrm>
            <a:off x="550333" y="2330011"/>
            <a:ext cx="4189338" cy="2197978"/>
          </a:xfrm>
          <a:prstGeom prst="wedgeRoundRectCallout">
            <a:avLst>
              <a:gd name="adj1" fmla="val 69825"/>
              <a:gd name="adj2" fmla="val 27007"/>
              <a:gd name="adj3" fmla="val 16667"/>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ja-JP" altLang="en-US" dirty="0">
                <a:latin typeface="UD デジタル 教科書体 NP-R" panose="02020400000000000000" pitchFamily="18" charset="-128"/>
                <a:ea typeface="UD デジタル 教科書体 NP-R" panose="02020400000000000000" pitchFamily="18" charset="-128"/>
              </a:rPr>
              <a:t>ここを記入してください</a:t>
            </a:r>
            <a:endParaRPr lang="en-US" altLang="ja-JP" dirty="0">
              <a:latin typeface="UD デジタル 教科書体 NP-R" panose="02020400000000000000" pitchFamily="18" charset="-128"/>
              <a:ea typeface="UD デジタル 教科書体 NP-R" panose="02020400000000000000" pitchFamily="18" charset="-128"/>
            </a:endParaRPr>
          </a:p>
          <a:p>
            <a:pPr algn="ctr"/>
            <a:endParaRPr kumimoji="1" lang="en-US" altLang="ja-JP" dirty="0">
              <a:latin typeface="UD デジタル 教科書体 NP-R" panose="02020400000000000000" pitchFamily="18" charset="-128"/>
              <a:ea typeface="UD デジタル 教科書体 NP-R" panose="02020400000000000000" pitchFamily="18" charset="-128"/>
            </a:endParaRPr>
          </a:p>
          <a:p>
            <a:pPr algn="ctr"/>
            <a:r>
              <a:rPr lang="en-US" altLang="ja-JP" dirty="0">
                <a:latin typeface="UD デジタル 教科書体 NP-R" panose="02020400000000000000" pitchFamily="18" charset="-128"/>
                <a:ea typeface="UD デジタル 教科書体 NP-R" panose="02020400000000000000" pitchFamily="18" charset="-128"/>
              </a:rPr>
              <a:t>※</a:t>
            </a:r>
            <a:r>
              <a:rPr lang="ja-JP" altLang="en-US" dirty="0">
                <a:latin typeface="UD デジタル 教科書体 NP-R" panose="02020400000000000000" pitchFamily="18" charset="-128"/>
                <a:ea typeface="UD デジタル 教科書体 NP-R" panose="02020400000000000000" pitchFamily="18" charset="-128"/>
              </a:rPr>
              <a:t>購入品が多く書ききれない場合は別シート</a:t>
            </a:r>
            <a:r>
              <a:rPr lang="en-US" altLang="ja-JP" dirty="0">
                <a:latin typeface="UD デジタル 教科書体 NP-R" panose="02020400000000000000" pitchFamily="18" charset="-128"/>
                <a:ea typeface="UD デジタル 教科書体 NP-R" panose="02020400000000000000" pitchFamily="18" charset="-128"/>
              </a:rPr>
              <a:t>『</a:t>
            </a:r>
            <a:r>
              <a:rPr lang="ja-JP" altLang="en-US" dirty="0">
                <a:latin typeface="UD デジタル 教科書体 NP-R" panose="02020400000000000000" pitchFamily="18" charset="-128"/>
                <a:ea typeface="UD デジタル 教科書体 NP-R" panose="02020400000000000000" pitchFamily="18" charset="-128"/>
              </a:rPr>
              <a:t>購入品一覧</a:t>
            </a:r>
            <a:r>
              <a:rPr lang="en-US" altLang="ja-JP" dirty="0">
                <a:latin typeface="UD デジタル 教科書体 NP-R" panose="02020400000000000000" pitchFamily="18" charset="-128"/>
                <a:ea typeface="UD デジタル 教科書体 NP-R" panose="02020400000000000000" pitchFamily="18" charset="-128"/>
              </a:rPr>
              <a:t>』</a:t>
            </a:r>
            <a:r>
              <a:rPr lang="ja-JP" altLang="en-US" dirty="0">
                <a:latin typeface="UD デジタル 教科書体 NP-R" panose="02020400000000000000" pitchFamily="18" charset="-128"/>
                <a:ea typeface="UD デジタル 教科書体 NP-R" panose="02020400000000000000" pitchFamily="18" charset="-128"/>
              </a:rPr>
              <a:t>に記入してください</a:t>
            </a:r>
            <a:endParaRPr kumimoji="1" lang="ja-JP" altLang="en-US" dirty="0">
              <a:latin typeface="UD デジタル 教科書体 NP-R" panose="02020400000000000000" pitchFamily="18" charset="-128"/>
              <a:ea typeface="UD デジタル 教科書体 NP-R" panose="02020400000000000000" pitchFamily="18" charset="-128"/>
            </a:endParaRPr>
          </a:p>
        </p:txBody>
      </p:sp>
      <p:sp>
        <p:nvSpPr>
          <p:cNvPr id="10" name="吹き出し: 角を丸めた四角形 9">
            <a:extLst>
              <a:ext uri="{FF2B5EF4-FFF2-40B4-BE49-F238E27FC236}">
                <a16:creationId xmlns:a16="http://schemas.microsoft.com/office/drawing/2014/main" id="{A3EF3DFB-8156-B2CD-1F60-9EB2AE1C2DE7}"/>
              </a:ext>
            </a:extLst>
          </p:cNvPr>
          <p:cNvSpPr/>
          <p:nvPr/>
        </p:nvSpPr>
        <p:spPr>
          <a:xfrm>
            <a:off x="9445590" y="4781046"/>
            <a:ext cx="2294626" cy="1062049"/>
          </a:xfrm>
          <a:prstGeom prst="wedgeRoundRectCallout">
            <a:avLst>
              <a:gd name="adj1" fmla="val -63824"/>
              <a:gd name="adj2" fmla="val -114263"/>
              <a:gd name="adj3" fmla="val 16667"/>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kumimoji="1" lang="ja-JP" altLang="en-US" dirty="0">
                <a:latin typeface="UD デジタル 教科書体 NP-R" panose="02020400000000000000" pitchFamily="18" charset="-128"/>
                <a:ea typeface="UD デジタル 教科書体 NP-R" panose="02020400000000000000" pitchFamily="18" charset="-128"/>
              </a:rPr>
              <a:t>小計＝数</a:t>
            </a:r>
            <a:r>
              <a:rPr kumimoji="1" lang="en-US" altLang="ja-JP" dirty="0">
                <a:latin typeface="UD デジタル 教科書体 NP-R" panose="02020400000000000000" pitchFamily="18" charset="-128"/>
                <a:ea typeface="UD デジタル 教科書体 NP-R" panose="02020400000000000000" pitchFamily="18" charset="-128"/>
              </a:rPr>
              <a:t>×</a:t>
            </a:r>
            <a:r>
              <a:rPr kumimoji="1" lang="ja-JP" altLang="en-US" dirty="0">
                <a:latin typeface="UD デジタル 教科書体 NP-R" panose="02020400000000000000" pitchFamily="18" charset="-128"/>
                <a:ea typeface="UD デジタル 教科書体 NP-R" panose="02020400000000000000" pitchFamily="18" charset="-128"/>
              </a:rPr>
              <a:t>単価</a:t>
            </a:r>
            <a:endParaRPr kumimoji="1" lang="en-US" altLang="ja-JP" dirty="0">
              <a:latin typeface="UD デジタル 教科書体 NP-R" panose="02020400000000000000" pitchFamily="18" charset="-128"/>
              <a:ea typeface="UD デジタル 教科書体 NP-R" panose="02020400000000000000" pitchFamily="18" charset="-128"/>
            </a:endParaRPr>
          </a:p>
          <a:p>
            <a:pPr algn="ctr"/>
            <a:r>
              <a:rPr lang="en-US" altLang="ja-JP" sz="1200" dirty="0">
                <a:latin typeface="UD デジタル 教科書体 NP-R" panose="02020400000000000000" pitchFamily="18" charset="-128"/>
                <a:ea typeface="UD デジタル 教科書体 NP-R" panose="02020400000000000000" pitchFamily="18" charset="-128"/>
              </a:rPr>
              <a:t>※</a:t>
            </a:r>
            <a:r>
              <a:rPr lang="ja-JP" altLang="en-US" sz="1200" dirty="0">
                <a:latin typeface="UD デジタル 教科書体 NP-R" panose="02020400000000000000" pitchFamily="18" charset="-128"/>
                <a:ea typeface="UD デジタル 教科書体 NP-R" panose="02020400000000000000" pitchFamily="18" charset="-128"/>
              </a:rPr>
              <a:t>値引きにも対応しています</a:t>
            </a:r>
            <a:endParaRPr kumimoji="1" lang="ja-JP" altLang="en-US" sz="1200" dirty="0">
              <a:latin typeface="UD デジタル 教科書体 NP-R" panose="02020400000000000000" pitchFamily="18" charset="-128"/>
              <a:ea typeface="UD デジタル 教科書体 NP-R" panose="02020400000000000000" pitchFamily="18" charset="-128"/>
            </a:endParaRPr>
          </a:p>
        </p:txBody>
      </p:sp>
      <p:sp>
        <p:nvSpPr>
          <p:cNvPr id="12" name="正方形/長方形 11">
            <a:extLst>
              <a:ext uri="{FF2B5EF4-FFF2-40B4-BE49-F238E27FC236}">
                <a16:creationId xmlns:a16="http://schemas.microsoft.com/office/drawing/2014/main" id="{911FF0DA-DC05-5332-D775-3FA9ABCFF2CD}"/>
              </a:ext>
            </a:extLst>
          </p:cNvPr>
          <p:cNvSpPr/>
          <p:nvPr/>
        </p:nvSpPr>
        <p:spPr>
          <a:xfrm>
            <a:off x="5695949" y="5770033"/>
            <a:ext cx="3502026" cy="735542"/>
          </a:xfrm>
          <a:prstGeom prst="rect">
            <a:avLst/>
          </a:prstGeom>
          <a:noFill/>
          <a:ln w="38100" cap="flat" cmpd="sng" algn="ctr">
            <a:solidFill>
              <a:srgbClr val="FFC000"/>
            </a:solidFill>
            <a:prstDash val="sysDash"/>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kumimoji="1" lang="ja-JP" altLang="en-US"/>
          </a:p>
        </p:txBody>
      </p:sp>
    </p:spTree>
    <p:extLst>
      <p:ext uri="{BB962C8B-B14F-4D97-AF65-F5344CB8AC3E}">
        <p14:creationId xmlns:p14="http://schemas.microsoft.com/office/powerpoint/2010/main" val="8348561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9E9D8B5-4117-B7CF-1E7B-FF75B1A77A80}"/>
              </a:ext>
            </a:extLst>
          </p:cNvPr>
          <p:cNvSpPr>
            <a:spLocks noGrp="1"/>
          </p:cNvSpPr>
          <p:nvPr>
            <p:ph type="title"/>
          </p:nvPr>
        </p:nvSpPr>
        <p:spPr/>
        <p:txBody>
          <a:bodyPr>
            <a:normAutofit/>
          </a:bodyPr>
          <a:lstStyle/>
          <a:p>
            <a:r>
              <a:rPr kumimoji="1" lang="en-US" altLang="ja-JP" sz="3200" b="1" dirty="0"/>
              <a:t>3.</a:t>
            </a:r>
            <a:r>
              <a:rPr kumimoji="1" lang="ja-JP" altLang="en-US" sz="3200" b="1" dirty="0"/>
              <a:t>収入伝票</a:t>
            </a:r>
          </a:p>
        </p:txBody>
      </p:sp>
      <p:sp>
        <p:nvSpPr>
          <p:cNvPr id="5" name="四角形: 角を丸くする 4">
            <a:extLst>
              <a:ext uri="{FF2B5EF4-FFF2-40B4-BE49-F238E27FC236}">
                <a16:creationId xmlns:a16="http://schemas.microsoft.com/office/drawing/2014/main" id="{9329990D-AA62-950D-62DD-34CF579EB494}"/>
              </a:ext>
            </a:extLst>
          </p:cNvPr>
          <p:cNvSpPr/>
          <p:nvPr/>
        </p:nvSpPr>
        <p:spPr>
          <a:xfrm>
            <a:off x="9235808" y="1831933"/>
            <a:ext cx="2294627" cy="2873418"/>
          </a:xfrm>
          <a:prstGeom prst="roundRect">
            <a:avLst/>
          </a:prstGeom>
        </p:spPr>
        <p:style>
          <a:lnRef idx="3">
            <a:schemeClr val="lt1"/>
          </a:lnRef>
          <a:fillRef idx="1">
            <a:schemeClr val="accent6"/>
          </a:fillRef>
          <a:effectRef idx="1">
            <a:schemeClr val="accent6"/>
          </a:effectRef>
          <a:fontRef idx="minor">
            <a:schemeClr val="lt1"/>
          </a:fontRef>
        </p:style>
        <p:txBody>
          <a:bodyPr rtlCol="0" anchor="ctr"/>
          <a:lstStyle/>
          <a:p>
            <a:r>
              <a:rPr kumimoji="1" lang="ja-JP" altLang="en-US" dirty="0">
                <a:latin typeface="UD デジタル 教科書体 NP-R" panose="02020400000000000000" pitchFamily="18" charset="-128"/>
                <a:ea typeface="UD デジタル 教科書体 NP-R" panose="02020400000000000000" pitchFamily="18" charset="-128"/>
              </a:rPr>
              <a:t>・伝票作成日</a:t>
            </a:r>
            <a:endParaRPr kumimoji="1" lang="en-US" altLang="ja-JP" dirty="0">
              <a:latin typeface="UD デジタル 教科書体 NP-R" panose="02020400000000000000" pitchFamily="18" charset="-128"/>
              <a:ea typeface="UD デジタル 教科書体 NP-R" panose="02020400000000000000" pitchFamily="18" charset="-128"/>
            </a:endParaRPr>
          </a:p>
          <a:p>
            <a:r>
              <a:rPr kumimoji="1" lang="ja-JP" altLang="en-US" dirty="0">
                <a:latin typeface="UD デジタル 教科書体 NP-R" panose="02020400000000000000" pitchFamily="18" charset="-128"/>
                <a:ea typeface="UD デジタル 教科書体 NP-R" panose="02020400000000000000" pitchFamily="18" charset="-128"/>
              </a:rPr>
              <a:t>・科目</a:t>
            </a:r>
            <a:endParaRPr kumimoji="1" lang="en-US" altLang="ja-JP" dirty="0">
              <a:latin typeface="UD デジタル 教科書体 NP-R" panose="02020400000000000000" pitchFamily="18" charset="-128"/>
              <a:ea typeface="UD デジタル 教科書体 NP-R" panose="02020400000000000000" pitchFamily="18" charset="-128"/>
            </a:endParaRPr>
          </a:p>
          <a:p>
            <a:r>
              <a:rPr lang="ja-JP" altLang="en-US" dirty="0">
                <a:latin typeface="UD デジタル 教科書体 NP-R" panose="02020400000000000000" pitchFamily="18" charset="-128"/>
                <a:ea typeface="UD デジタル 教科書体 NP-R" panose="02020400000000000000" pitchFamily="18" charset="-128"/>
              </a:rPr>
              <a:t>・摘要（用途）</a:t>
            </a:r>
            <a:endParaRPr lang="en-US" altLang="ja-JP" dirty="0">
              <a:latin typeface="UD デジタル 教科書体 NP-R" panose="02020400000000000000" pitchFamily="18" charset="-128"/>
              <a:ea typeface="UD デジタル 教科書体 NP-R" panose="02020400000000000000" pitchFamily="18" charset="-128"/>
            </a:endParaRPr>
          </a:p>
          <a:p>
            <a:r>
              <a:rPr lang="ja-JP" altLang="en-US" dirty="0">
                <a:latin typeface="UD デジタル 教科書体 NP-R" panose="02020400000000000000" pitchFamily="18" charset="-128"/>
                <a:ea typeface="UD デジタル 教科書体 NP-R" panose="02020400000000000000" pitchFamily="18" charset="-128"/>
              </a:rPr>
              <a:t>・総額</a:t>
            </a:r>
            <a:endParaRPr lang="en-US" altLang="ja-JP" dirty="0">
              <a:latin typeface="UD デジタル 教科書体 NP-R" panose="02020400000000000000" pitchFamily="18" charset="-128"/>
              <a:ea typeface="UD デジタル 教科書体 NP-R" panose="02020400000000000000" pitchFamily="18" charset="-128"/>
            </a:endParaRPr>
          </a:p>
          <a:p>
            <a:r>
              <a:rPr kumimoji="1" lang="ja-JP" altLang="en-US" dirty="0">
                <a:latin typeface="UD デジタル 教科書体 NP-R" panose="02020400000000000000" pitchFamily="18" charset="-128"/>
                <a:ea typeface="UD デジタル 教科書体 NP-R" panose="02020400000000000000" pitchFamily="18" charset="-128"/>
              </a:rPr>
              <a:t>・入金先</a:t>
            </a:r>
            <a:endParaRPr kumimoji="1" lang="en-US" altLang="ja-JP" dirty="0">
              <a:latin typeface="UD デジタル 教科書体 NP-R" panose="02020400000000000000" pitchFamily="18" charset="-128"/>
              <a:ea typeface="UD デジタル 教科書体 NP-R" panose="02020400000000000000" pitchFamily="18" charset="-128"/>
            </a:endParaRPr>
          </a:p>
          <a:p>
            <a:r>
              <a:rPr lang="ja-JP" altLang="en-US" dirty="0">
                <a:latin typeface="UD デジタル 教科書体 NP-R" panose="02020400000000000000" pitchFamily="18" charset="-128"/>
                <a:ea typeface="UD デジタル 教科書体 NP-R" panose="02020400000000000000" pitchFamily="18" charset="-128"/>
              </a:rPr>
              <a:t>・入金日</a:t>
            </a:r>
            <a:endParaRPr lang="en-US" altLang="ja-JP" dirty="0">
              <a:latin typeface="UD デジタル 教科書体 NP-R" panose="02020400000000000000" pitchFamily="18" charset="-128"/>
              <a:ea typeface="UD デジタル 教科書体 NP-R" panose="02020400000000000000" pitchFamily="18" charset="-128"/>
            </a:endParaRPr>
          </a:p>
          <a:p>
            <a:r>
              <a:rPr kumimoji="1" lang="ja-JP" altLang="en-US" dirty="0">
                <a:latin typeface="UD デジタル 教科書体 NP-R" panose="02020400000000000000" pitchFamily="18" charset="-128"/>
                <a:ea typeface="UD デジタル 教科書体 NP-R" panose="02020400000000000000" pitchFamily="18" charset="-128"/>
              </a:rPr>
              <a:t>・入金方法</a:t>
            </a:r>
            <a:endParaRPr kumimoji="1" lang="en-US" altLang="ja-JP" dirty="0">
              <a:latin typeface="UD デジタル 教科書体 NP-R" panose="02020400000000000000" pitchFamily="18" charset="-128"/>
              <a:ea typeface="UD デジタル 教科書体 NP-R" panose="02020400000000000000" pitchFamily="18" charset="-128"/>
            </a:endParaRPr>
          </a:p>
          <a:p>
            <a:r>
              <a:rPr lang="ja-JP" altLang="en-US" dirty="0">
                <a:latin typeface="UD デジタル 教科書体 NP-R" panose="02020400000000000000" pitchFamily="18" charset="-128"/>
                <a:ea typeface="UD デジタル 教科書体 NP-R" panose="02020400000000000000" pitchFamily="18" charset="-128"/>
              </a:rPr>
              <a:t>が反映されます！</a:t>
            </a:r>
            <a:endParaRPr kumimoji="1" lang="ja-JP" altLang="en-US" dirty="0">
              <a:latin typeface="UD デジタル 教科書体 NP-R" panose="02020400000000000000" pitchFamily="18" charset="-128"/>
              <a:ea typeface="UD デジタル 教科書体 NP-R" panose="02020400000000000000" pitchFamily="18" charset="-128"/>
            </a:endParaRPr>
          </a:p>
        </p:txBody>
      </p:sp>
      <p:sp>
        <p:nvSpPr>
          <p:cNvPr id="6" name="矢印: 右 5">
            <a:extLst>
              <a:ext uri="{FF2B5EF4-FFF2-40B4-BE49-F238E27FC236}">
                <a16:creationId xmlns:a16="http://schemas.microsoft.com/office/drawing/2014/main" id="{C20BC492-33C2-9EA5-E02B-4B21E4ABB0C2}"/>
              </a:ext>
            </a:extLst>
          </p:cNvPr>
          <p:cNvSpPr/>
          <p:nvPr/>
        </p:nvSpPr>
        <p:spPr>
          <a:xfrm rot="5400000">
            <a:off x="10015570" y="1186472"/>
            <a:ext cx="735099" cy="812063"/>
          </a:xfrm>
          <a:prstGeom prst="rightArrow">
            <a:avLst/>
          </a:prstGeom>
          <a:ln w="19050"/>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4" name="吹き出し: 角を丸めた四角形 3">
            <a:extLst>
              <a:ext uri="{FF2B5EF4-FFF2-40B4-BE49-F238E27FC236}">
                <a16:creationId xmlns:a16="http://schemas.microsoft.com/office/drawing/2014/main" id="{10D3DF74-37DA-DD33-4C8B-B3FF17E040D4}"/>
              </a:ext>
            </a:extLst>
          </p:cNvPr>
          <p:cNvSpPr/>
          <p:nvPr/>
        </p:nvSpPr>
        <p:spPr>
          <a:xfrm>
            <a:off x="9495319" y="317368"/>
            <a:ext cx="1775604" cy="924621"/>
          </a:xfrm>
          <a:prstGeom prst="wedgeRoundRectCallout">
            <a:avLst>
              <a:gd name="adj1" fmla="val -85165"/>
              <a:gd name="adj2" fmla="val -51495"/>
              <a:gd name="adj3" fmla="val 16667"/>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kumimoji="1" lang="ja-JP" altLang="en-US" dirty="0">
                <a:latin typeface="UD デジタル 教科書体 NP-R" panose="02020400000000000000" pitchFamily="18" charset="-128"/>
                <a:ea typeface="UD デジタル 教科書体 NP-R" panose="02020400000000000000" pitchFamily="18" charset="-128"/>
              </a:rPr>
              <a:t>会計処理簿の</a:t>
            </a:r>
            <a:r>
              <a:rPr kumimoji="1" lang="en-US" altLang="ja-JP" dirty="0">
                <a:latin typeface="UD デジタル 教科書体 NP-R" panose="02020400000000000000" pitchFamily="18" charset="-128"/>
                <a:ea typeface="UD デジタル 教科書体 NP-R" panose="02020400000000000000" pitchFamily="18" charset="-128"/>
              </a:rPr>
              <a:t>No.</a:t>
            </a:r>
            <a:r>
              <a:rPr kumimoji="1" lang="ja-JP" altLang="en-US" dirty="0">
                <a:latin typeface="UD デジタル 教科書体 NP-R" panose="02020400000000000000" pitchFamily="18" charset="-128"/>
                <a:ea typeface="UD デジタル 教科書体 NP-R" panose="02020400000000000000" pitchFamily="18" charset="-128"/>
              </a:rPr>
              <a:t>を記入</a:t>
            </a:r>
          </a:p>
        </p:txBody>
      </p:sp>
      <p:sp>
        <p:nvSpPr>
          <p:cNvPr id="10" name="吹き出し: 角を丸めた四角形 9">
            <a:extLst>
              <a:ext uri="{FF2B5EF4-FFF2-40B4-BE49-F238E27FC236}">
                <a16:creationId xmlns:a16="http://schemas.microsoft.com/office/drawing/2014/main" id="{A3EF3DFB-8156-B2CD-1F60-9EB2AE1C2DE7}"/>
              </a:ext>
            </a:extLst>
          </p:cNvPr>
          <p:cNvSpPr/>
          <p:nvPr/>
        </p:nvSpPr>
        <p:spPr>
          <a:xfrm>
            <a:off x="9070453" y="5295296"/>
            <a:ext cx="2459981" cy="719742"/>
          </a:xfrm>
          <a:prstGeom prst="wedgeRoundRectCallout">
            <a:avLst>
              <a:gd name="adj1" fmla="val -63086"/>
              <a:gd name="adj2" fmla="val -158964"/>
              <a:gd name="adj3" fmla="val 16667"/>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ja-JP" altLang="en-US" dirty="0">
                <a:latin typeface="UD デジタル 教科書体 NP-R" panose="02020400000000000000" pitchFamily="18" charset="-128"/>
                <a:ea typeface="UD デジタル 教科書体 NP-R" panose="02020400000000000000" pitchFamily="18" charset="-128"/>
              </a:rPr>
              <a:t>価格＝数量</a:t>
            </a:r>
            <a:r>
              <a:rPr kumimoji="1" lang="en-US" altLang="ja-JP" dirty="0">
                <a:latin typeface="UD デジタル 教科書体 NP-R" panose="02020400000000000000" pitchFamily="18" charset="-128"/>
                <a:ea typeface="UD デジタル 教科書体 NP-R" panose="02020400000000000000" pitchFamily="18" charset="-128"/>
              </a:rPr>
              <a:t>×</a:t>
            </a:r>
            <a:r>
              <a:rPr kumimoji="1" lang="ja-JP" altLang="en-US" dirty="0">
                <a:latin typeface="UD デジタル 教科書体 NP-R" panose="02020400000000000000" pitchFamily="18" charset="-128"/>
                <a:ea typeface="UD デジタル 教科書体 NP-R" panose="02020400000000000000" pitchFamily="18" charset="-128"/>
              </a:rPr>
              <a:t>単価</a:t>
            </a:r>
            <a:endParaRPr kumimoji="1" lang="en-US" altLang="ja-JP" dirty="0">
              <a:latin typeface="UD デジタル 教科書体 NP-R" panose="02020400000000000000" pitchFamily="18" charset="-128"/>
              <a:ea typeface="UD デジタル 教科書体 NP-R" panose="02020400000000000000" pitchFamily="18" charset="-128"/>
            </a:endParaRPr>
          </a:p>
        </p:txBody>
      </p:sp>
      <p:pic>
        <p:nvPicPr>
          <p:cNvPr id="13" name="コンテンツ プレースホルダー 12">
            <a:extLst>
              <a:ext uri="{FF2B5EF4-FFF2-40B4-BE49-F238E27FC236}">
                <a16:creationId xmlns:a16="http://schemas.microsoft.com/office/drawing/2014/main" id="{7958F901-44DD-CBA6-05AD-15B353F0F90D}"/>
              </a:ext>
            </a:extLst>
          </p:cNvPr>
          <p:cNvPicPr>
            <a:picLocks noGrp="1" noChangeAspect="1"/>
          </p:cNvPicPr>
          <p:nvPr>
            <p:ph idx="1"/>
          </p:nvPr>
        </p:nvPicPr>
        <p:blipFill>
          <a:blip r:embed="rId2"/>
          <a:stretch>
            <a:fillRect/>
          </a:stretch>
        </p:blipFill>
        <p:spPr>
          <a:xfrm>
            <a:off x="5531422" y="73785"/>
            <a:ext cx="3246137" cy="6710429"/>
          </a:xfrm>
          <a:prstGeom prst="rect">
            <a:avLst/>
          </a:prstGeom>
          <a:solidFill>
            <a:schemeClr val="bg1"/>
          </a:solidFill>
        </p:spPr>
      </p:pic>
      <p:sp>
        <p:nvSpPr>
          <p:cNvPr id="7" name="正方形/長方形 6">
            <a:extLst>
              <a:ext uri="{FF2B5EF4-FFF2-40B4-BE49-F238E27FC236}">
                <a16:creationId xmlns:a16="http://schemas.microsoft.com/office/drawing/2014/main" id="{ADF39034-8BF7-4821-E041-FD92ECBA2DD9}"/>
              </a:ext>
            </a:extLst>
          </p:cNvPr>
          <p:cNvSpPr/>
          <p:nvPr/>
        </p:nvSpPr>
        <p:spPr>
          <a:xfrm>
            <a:off x="5531422" y="3038475"/>
            <a:ext cx="2522701" cy="2028826"/>
          </a:xfrm>
          <a:prstGeom prst="rect">
            <a:avLst/>
          </a:prstGeom>
          <a:noFill/>
          <a:ln w="38100" cap="flat" cmpd="sng" algn="ctr">
            <a:solidFill>
              <a:srgbClr val="FFC000"/>
            </a:solidFill>
            <a:prstDash val="sysDash"/>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kumimoji="1" lang="ja-JP" altLang="en-US"/>
          </a:p>
        </p:txBody>
      </p:sp>
      <p:sp>
        <p:nvSpPr>
          <p:cNvPr id="12" name="正方形/長方形 11">
            <a:extLst>
              <a:ext uri="{FF2B5EF4-FFF2-40B4-BE49-F238E27FC236}">
                <a16:creationId xmlns:a16="http://schemas.microsoft.com/office/drawing/2014/main" id="{911FF0DA-DC05-5332-D775-3FA9ABCFF2CD}"/>
              </a:ext>
            </a:extLst>
          </p:cNvPr>
          <p:cNvSpPr/>
          <p:nvPr/>
        </p:nvSpPr>
        <p:spPr>
          <a:xfrm>
            <a:off x="5531422" y="5470525"/>
            <a:ext cx="3194052" cy="1285875"/>
          </a:xfrm>
          <a:prstGeom prst="rect">
            <a:avLst/>
          </a:prstGeom>
          <a:noFill/>
          <a:ln w="38100" cap="flat" cmpd="sng" algn="ctr">
            <a:solidFill>
              <a:srgbClr val="FFC000"/>
            </a:solidFill>
            <a:prstDash val="sysDash"/>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kumimoji="1" lang="ja-JP" altLang="en-US"/>
          </a:p>
        </p:txBody>
      </p:sp>
      <p:sp>
        <p:nvSpPr>
          <p:cNvPr id="14" name="正方形/長方形 13">
            <a:extLst>
              <a:ext uri="{FF2B5EF4-FFF2-40B4-BE49-F238E27FC236}">
                <a16:creationId xmlns:a16="http://schemas.microsoft.com/office/drawing/2014/main" id="{33558BA0-FD92-B108-D8E3-004BC1A8420B}"/>
              </a:ext>
            </a:extLst>
          </p:cNvPr>
          <p:cNvSpPr/>
          <p:nvPr/>
        </p:nvSpPr>
        <p:spPr>
          <a:xfrm>
            <a:off x="6166009" y="1114043"/>
            <a:ext cx="1032290" cy="194057"/>
          </a:xfrm>
          <a:prstGeom prst="rect">
            <a:avLst/>
          </a:prstGeom>
          <a:noFill/>
          <a:ln w="38100" cap="flat" cmpd="sng" algn="ctr">
            <a:solidFill>
              <a:srgbClr val="FFC000"/>
            </a:solidFill>
            <a:prstDash val="sysDash"/>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kumimoji="1" lang="ja-JP" altLang="en-US"/>
          </a:p>
        </p:txBody>
      </p:sp>
      <p:sp>
        <p:nvSpPr>
          <p:cNvPr id="15" name="正方形/長方形 14">
            <a:extLst>
              <a:ext uri="{FF2B5EF4-FFF2-40B4-BE49-F238E27FC236}">
                <a16:creationId xmlns:a16="http://schemas.microsoft.com/office/drawing/2014/main" id="{3CA64D56-EA05-7BBF-686D-90C178338D19}"/>
              </a:ext>
            </a:extLst>
          </p:cNvPr>
          <p:cNvSpPr/>
          <p:nvPr/>
        </p:nvSpPr>
        <p:spPr>
          <a:xfrm>
            <a:off x="7879955" y="1114043"/>
            <a:ext cx="845519" cy="194057"/>
          </a:xfrm>
          <a:prstGeom prst="rect">
            <a:avLst/>
          </a:prstGeom>
          <a:noFill/>
          <a:ln w="38100" cap="flat" cmpd="sng" algn="ctr">
            <a:solidFill>
              <a:srgbClr val="FFC000"/>
            </a:solidFill>
            <a:prstDash val="sysDash"/>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kumimoji="1" lang="ja-JP" altLang="en-US"/>
          </a:p>
        </p:txBody>
      </p:sp>
      <p:grpSp>
        <p:nvGrpSpPr>
          <p:cNvPr id="18" name="グループ化 17">
            <a:extLst>
              <a:ext uri="{FF2B5EF4-FFF2-40B4-BE49-F238E27FC236}">
                <a16:creationId xmlns:a16="http://schemas.microsoft.com/office/drawing/2014/main" id="{A58BEBC7-A23C-6679-24BC-FA0FE1A5634B}"/>
              </a:ext>
            </a:extLst>
          </p:cNvPr>
          <p:cNvGrpSpPr/>
          <p:nvPr/>
        </p:nvGrpSpPr>
        <p:grpSpPr>
          <a:xfrm>
            <a:off x="1305385" y="3247628"/>
            <a:ext cx="3461229" cy="1561381"/>
            <a:chOff x="1923098" y="2363637"/>
            <a:chExt cx="3461229" cy="1561381"/>
          </a:xfrm>
        </p:grpSpPr>
        <p:sp>
          <p:nvSpPr>
            <p:cNvPr id="16" name="四角形: 角を丸くする 15">
              <a:extLst>
                <a:ext uri="{FF2B5EF4-FFF2-40B4-BE49-F238E27FC236}">
                  <a16:creationId xmlns:a16="http://schemas.microsoft.com/office/drawing/2014/main" id="{310CF57D-40DA-49D9-EDCC-F8C5993B151F}"/>
                </a:ext>
              </a:extLst>
            </p:cNvPr>
            <p:cNvSpPr/>
            <p:nvPr/>
          </p:nvSpPr>
          <p:spPr>
            <a:xfrm>
              <a:off x="1923098" y="2363637"/>
              <a:ext cx="3461229" cy="1561381"/>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kumimoji="1" lang="en-US" altLang="ja-JP" dirty="0">
                <a:latin typeface="UD デジタル 教科書体 NP-R" panose="02020400000000000000" pitchFamily="18" charset="-128"/>
                <a:ea typeface="UD デジタル 教科書体 NP-R" panose="02020400000000000000" pitchFamily="18" charset="-128"/>
              </a:endParaRPr>
            </a:p>
            <a:p>
              <a:pPr algn="ctr"/>
              <a:r>
                <a:rPr kumimoji="1" lang="ja-JP" altLang="en-US" dirty="0">
                  <a:latin typeface="UD デジタル 教科書体 NP-R" panose="02020400000000000000" pitchFamily="18" charset="-128"/>
                  <a:ea typeface="UD デジタル 教科書体 NP-R" panose="02020400000000000000" pitchFamily="18" charset="-128"/>
                </a:rPr>
                <a:t>　枠で囲った部分　を</a:t>
              </a:r>
              <a:endParaRPr kumimoji="1" lang="en-US" altLang="ja-JP" dirty="0">
                <a:latin typeface="UD デジタル 教科書体 NP-R" panose="02020400000000000000" pitchFamily="18" charset="-128"/>
                <a:ea typeface="UD デジタル 教科書体 NP-R" panose="02020400000000000000" pitchFamily="18" charset="-128"/>
              </a:endParaRPr>
            </a:p>
            <a:p>
              <a:pPr algn="ctr"/>
              <a:endParaRPr lang="en-US" altLang="ja-JP" dirty="0">
                <a:latin typeface="UD デジタル 教科書体 NP-R" panose="02020400000000000000" pitchFamily="18" charset="-128"/>
                <a:ea typeface="UD デジタル 教科書体 NP-R" panose="02020400000000000000" pitchFamily="18" charset="-128"/>
              </a:endParaRPr>
            </a:p>
            <a:p>
              <a:pPr algn="ctr"/>
              <a:r>
                <a:rPr kumimoji="1" lang="ja-JP" altLang="en-US" dirty="0">
                  <a:latin typeface="UD デジタル 教科書体 NP-R" panose="02020400000000000000" pitchFamily="18" charset="-128"/>
                  <a:ea typeface="UD デジタル 教科書体 NP-R" panose="02020400000000000000" pitchFamily="18" charset="-128"/>
                </a:rPr>
                <a:t>記入してください</a:t>
              </a:r>
            </a:p>
          </p:txBody>
        </p:sp>
        <p:sp>
          <p:nvSpPr>
            <p:cNvPr id="17" name="正方形/長方形 16">
              <a:extLst>
                <a:ext uri="{FF2B5EF4-FFF2-40B4-BE49-F238E27FC236}">
                  <a16:creationId xmlns:a16="http://schemas.microsoft.com/office/drawing/2014/main" id="{2EDDD302-2851-FCE9-F0C2-74C25ECA665F}"/>
                </a:ext>
              </a:extLst>
            </p:cNvPr>
            <p:cNvSpPr/>
            <p:nvPr/>
          </p:nvSpPr>
          <p:spPr>
            <a:xfrm>
              <a:off x="2556933" y="2780348"/>
              <a:ext cx="1929631" cy="432435"/>
            </a:xfrm>
            <a:prstGeom prst="rect">
              <a:avLst/>
            </a:prstGeom>
            <a:noFill/>
            <a:ln w="38100" cap="flat" cmpd="sng" algn="ctr">
              <a:solidFill>
                <a:srgbClr val="FFC000"/>
              </a:solidFill>
              <a:prstDash val="sysDash"/>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kumimoji="1" lang="ja-JP" altLang="en-US"/>
            </a:p>
          </p:txBody>
        </p:sp>
      </p:grpSp>
      <p:sp>
        <p:nvSpPr>
          <p:cNvPr id="3" name="正方形/長方形 2">
            <a:extLst>
              <a:ext uri="{FF2B5EF4-FFF2-40B4-BE49-F238E27FC236}">
                <a16:creationId xmlns:a16="http://schemas.microsoft.com/office/drawing/2014/main" id="{59F10583-493D-79E2-7065-FFA358BD020F}"/>
              </a:ext>
            </a:extLst>
          </p:cNvPr>
          <p:cNvSpPr/>
          <p:nvPr/>
        </p:nvSpPr>
        <p:spPr>
          <a:xfrm>
            <a:off x="6821578" y="914400"/>
            <a:ext cx="1149789" cy="13546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a:extLst>
              <a:ext uri="{FF2B5EF4-FFF2-40B4-BE49-F238E27FC236}">
                <a16:creationId xmlns:a16="http://schemas.microsoft.com/office/drawing/2014/main" id="{F558B516-1544-4350-D026-BDB547BF243D}"/>
              </a:ext>
            </a:extLst>
          </p:cNvPr>
          <p:cNvSpPr/>
          <p:nvPr/>
        </p:nvSpPr>
        <p:spPr>
          <a:xfrm>
            <a:off x="6187742" y="878299"/>
            <a:ext cx="2537731" cy="194057"/>
          </a:xfrm>
          <a:prstGeom prst="rect">
            <a:avLst/>
          </a:prstGeom>
          <a:noFill/>
          <a:ln w="38100" cap="flat" cmpd="sng" algn="ctr">
            <a:solidFill>
              <a:srgbClr val="FFC000"/>
            </a:solidFill>
            <a:prstDash val="sysDash"/>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kumimoji="1" lang="ja-JP" altLang="en-US"/>
          </a:p>
        </p:txBody>
      </p:sp>
    </p:spTree>
    <p:extLst>
      <p:ext uri="{BB962C8B-B14F-4D97-AF65-F5344CB8AC3E}">
        <p14:creationId xmlns:p14="http://schemas.microsoft.com/office/powerpoint/2010/main" val="18135274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A8A16B6-35C3-445B-A9E2-EC76D48F05EE}"/>
              </a:ext>
            </a:extLst>
          </p:cNvPr>
          <p:cNvSpPr>
            <a:spLocks noGrp="1"/>
          </p:cNvSpPr>
          <p:nvPr>
            <p:ph type="title"/>
          </p:nvPr>
        </p:nvSpPr>
        <p:spPr/>
        <p:txBody>
          <a:bodyPr/>
          <a:lstStyle/>
          <a:p>
            <a:endParaRPr kumimoji="1" lang="ja-JP" altLang="en-US" dirty="0"/>
          </a:p>
        </p:txBody>
      </p:sp>
      <p:pic>
        <p:nvPicPr>
          <p:cNvPr id="5" name="コンテンツ プレースホルダー 4">
            <a:extLst>
              <a:ext uri="{FF2B5EF4-FFF2-40B4-BE49-F238E27FC236}">
                <a16:creationId xmlns:a16="http://schemas.microsoft.com/office/drawing/2014/main" id="{00DB68F7-8CBD-4A5D-8BDF-09B3A4F8663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7917" y="651213"/>
            <a:ext cx="4881758" cy="5705619"/>
          </a:xfrm>
        </p:spPr>
      </p:pic>
      <p:pic>
        <p:nvPicPr>
          <p:cNvPr id="7" name="図 6">
            <a:extLst>
              <a:ext uri="{FF2B5EF4-FFF2-40B4-BE49-F238E27FC236}">
                <a16:creationId xmlns:a16="http://schemas.microsoft.com/office/drawing/2014/main" id="{3B83D8FD-35C7-45CF-8F55-39119E485F6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39147" y="1368050"/>
            <a:ext cx="5564488" cy="4876801"/>
          </a:xfrm>
          <a:prstGeom prst="rect">
            <a:avLst/>
          </a:prstGeom>
        </p:spPr>
      </p:pic>
      <p:sp>
        <p:nvSpPr>
          <p:cNvPr id="8" name="テキスト ボックス 7">
            <a:extLst>
              <a:ext uri="{FF2B5EF4-FFF2-40B4-BE49-F238E27FC236}">
                <a16:creationId xmlns:a16="http://schemas.microsoft.com/office/drawing/2014/main" id="{C6E9800A-5316-432B-988B-CD6C01373FE4}"/>
              </a:ext>
            </a:extLst>
          </p:cNvPr>
          <p:cNvSpPr txBox="1"/>
          <p:nvPr/>
        </p:nvSpPr>
        <p:spPr>
          <a:xfrm>
            <a:off x="1245944" y="1497806"/>
            <a:ext cx="2727029" cy="4708981"/>
          </a:xfrm>
          <a:prstGeom prst="rect">
            <a:avLst/>
          </a:prstGeom>
          <a:noFill/>
        </p:spPr>
        <p:txBody>
          <a:bodyPr wrap="none" rtlCol="0">
            <a:spAutoFit/>
          </a:bodyPr>
          <a:lstStyle/>
          <a:p>
            <a:r>
              <a:rPr lang="en-US" altLang="ja-JP" sz="30000" b="1" dirty="0">
                <a:solidFill>
                  <a:srgbClr val="FF0000"/>
                </a:solidFill>
              </a:rPr>
              <a:t>×</a:t>
            </a:r>
            <a:endParaRPr kumimoji="1" lang="ja-JP" altLang="en-US" sz="30000" b="1" dirty="0">
              <a:solidFill>
                <a:srgbClr val="FF0000"/>
              </a:solidFill>
            </a:endParaRPr>
          </a:p>
        </p:txBody>
      </p:sp>
      <p:sp>
        <p:nvSpPr>
          <p:cNvPr id="9" name="テキスト ボックス 8">
            <a:extLst>
              <a:ext uri="{FF2B5EF4-FFF2-40B4-BE49-F238E27FC236}">
                <a16:creationId xmlns:a16="http://schemas.microsoft.com/office/drawing/2014/main" id="{0C3F9585-1379-4A0E-B228-1B5837E77F5E}"/>
              </a:ext>
            </a:extLst>
          </p:cNvPr>
          <p:cNvSpPr txBox="1"/>
          <p:nvPr/>
        </p:nvSpPr>
        <p:spPr>
          <a:xfrm>
            <a:off x="526472" y="1368050"/>
            <a:ext cx="3890809" cy="646331"/>
          </a:xfrm>
          <a:prstGeom prst="rect">
            <a:avLst/>
          </a:prstGeom>
          <a:solidFill>
            <a:schemeClr val="tx2">
              <a:lumMod val="10000"/>
              <a:lumOff val="90000"/>
            </a:schemeClr>
          </a:solidFill>
        </p:spPr>
        <p:txBody>
          <a:bodyPr wrap="none" rtlCol="0">
            <a:spAutoFit/>
          </a:bodyPr>
          <a:lstStyle/>
          <a:p>
            <a:r>
              <a:rPr kumimoji="1" lang="ja-JP" altLang="en-US" sz="3600" b="1" dirty="0">
                <a:solidFill>
                  <a:srgbClr val="FF0000"/>
                </a:solidFill>
              </a:rPr>
              <a:t>　支払い明細書　</a:t>
            </a:r>
          </a:p>
        </p:txBody>
      </p:sp>
      <p:sp>
        <p:nvSpPr>
          <p:cNvPr id="10" name="テキスト ボックス 9">
            <a:extLst>
              <a:ext uri="{FF2B5EF4-FFF2-40B4-BE49-F238E27FC236}">
                <a16:creationId xmlns:a16="http://schemas.microsoft.com/office/drawing/2014/main" id="{EA3B04A6-EA15-474E-8BD7-7BC43590F35F}"/>
              </a:ext>
            </a:extLst>
          </p:cNvPr>
          <p:cNvSpPr txBox="1"/>
          <p:nvPr/>
        </p:nvSpPr>
        <p:spPr>
          <a:xfrm>
            <a:off x="6276668" y="581353"/>
            <a:ext cx="4873450" cy="523220"/>
          </a:xfrm>
          <a:prstGeom prst="rect">
            <a:avLst/>
          </a:prstGeom>
          <a:solidFill>
            <a:schemeClr val="tx1"/>
          </a:solidFill>
        </p:spPr>
        <p:txBody>
          <a:bodyPr wrap="none" rtlCol="0">
            <a:spAutoFit/>
          </a:bodyPr>
          <a:lstStyle/>
          <a:p>
            <a:r>
              <a:rPr kumimoji="1" lang="ja-JP" altLang="en-US" sz="2800" b="1" dirty="0">
                <a:solidFill>
                  <a:srgbClr val="FFFF00"/>
                </a:solidFill>
              </a:rPr>
              <a:t>必ず領収書を発行してもらう</a:t>
            </a:r>
          </a:p>
        </p:txBody>
      </p:sp>
    </p:spTree>
    <p:extLst>
      <p:ext uri="{BB962C8B-B14F-4D97-AF65-F5344CB8AC3E}">
        <p14:creationId xmlns:p14="http://schemas.microsoft.com/office/powerpoint/2010/main" val="3475465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図 18">
            <a:extLst>
              <a:ext uri="{FF2B5EF4-FFF2-40B4-BE49-F238E27FC236}">
                <a16:creationId xmlns:a16="http://schemas.microsoft.com/office/drawing/2014/main" id="{51583DF6-9DF2-4578-BC4B-2FF31C5EC2F8}"/>
              </a:ext>
            </a:extLst>
          </p:cNvPr>
          <p:cNvPicPr>
            <a:picLocks noChangeAspect="1"/>
          </p:cNvPicPr>
          <p:nvPr/>
        </p:nvPicPr>
        <p:blipFill rotWithShape="1">
          <a:blip r:embed="rId2"/>
          <a:srcRect b="50274"/>
          <a:stretch/>
        </p:blipFill>
        <p:spPr>
          <a:xfrm>
            <a:off x="7452929" y="912731"/>
            <a:ext cx="5202545" cy="3204331"/>
          </a:xfrm>
          <a:prstGeom prst="rect">
            <a:avLst/>
          </a:prstGeom>
        </p:spPr>
      </p:pic>
      <p:sp>
        <p:nvSpPr>
          <p:cNvPr id="2" name="タイトル 1">
            <a:extLst>
              <a:ext uri="{FF2B5EF4-FFF2-40B4-BE49-F238E27FC236}">
                <a16:creationId xmlns:a16="http://schemas.microsoft.com/office/drawing/2014/main" id="{EE8A6CE1-E9A4-4367-AB97-7E46CDF582B5}"/>
              </a:ext>
            </a:extLst>
          </p:cNvPr>
          <p:cNvSpPr>
            <a:spLocks noGrp="1"/>
          </p:cNvSpPr>
          <p:nvPr>
            <p:ph type="title"/>
          </p:nvPr>
        </p:nvSpPr>
        <p:spPr/>
        <p:txBody>
          <a:bodyPr/>
          <a:lstStyle/>
          <a:p>
            <a:endParaRPr kumimoji="1" lang="ja-JP" altLang="en-US" dirty="0"/>
          </a:p>
        </p:txBody>
      </p:sp>
      <p:pic>
        <p:nvPicPr>
          <p:cNvPr id="9" name="コンテンツ プレースホルダー 8">
            <a:extLst>
              <a:ext uri="{FF2B5EF4-FFF2-40B4-BE49-F238E27FC236}">
                <a16:creationId xmlns:a16="http://schemas.microsoft.com/office/drawing/2014/main" id="{C20174E0-3211-4E38-A5F2-16293755381B}"/>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955376" y="1013991"/>
            <a:ext cx="3025961" cy="5252881"/>
          </a:xfrm>
        </p:spPr>
      </p:pic>
      <p:pic>
        <p:nvPicPr>
          <p:cNvPr id="4" name="図 3">
            <a:extLst>
              <a:ext uri="{FF2B5EF4-FFF2-40B4-BE49-F238E27FC236}">
                <a16:creationId xmlns:a16="http://schemas.microsoft.com/office/drawing/2014/main" id="{125D321F-6D35-4318-93D6-D539ECA1ECC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641" y="2122933"/>
            <a:ext cx="3763984" cy="3298812"/>
          </a:xfrm>
          <a:prstGeom prst="rect">
            <a:avLst/>
          </a:prstGeom>
        </p:spPr>
      </p:pic>
      <p:sp>
        <p:nvSpPr>
          <p:cNvPr id="5" name="テキスト ボックス 4">
            <a:extLst>
              <a:ext uri="{FF2B5EF4-FFF2-40B4-BE49-F238E27FC236}">
                <a16:creationId xmlns:a16="http://schemas.microsoft.com/office/drawing/2014/main" id="{B2EB8663-4005-4CAC-B5A4-7F2949EFF237}"/>
              </a:ext>
            </a:extLst>
          </p:cNvPr>
          <p:cNvSpPr txBox="1"/>
          <p:nvPr/>
        </p:nvSpPr>
        <p:spPr>
          <a:xfrm>
            <a:off x="430050" y="228609"/>
            <a:ext cx="10644261" cy="523220"/>
          </a:xfrm>
          <a:prstGeom prst="rect">
            <a:avLst/>
          </a:prstGeom>
          <a:solidFill>
            <a:schemeClr val="accent2">
              <a:lumMod val="20000"/>
              <a:lumOff val="80000"/>
            </a:schemeClr>
          </a:solidFill>
        </p:spPr>
        <p:txBody>
          <a:bodyPr wrap="none" rtlCol="0">
            <a:spAutoFit/>
          </a:bodyPr>
          <a:lstStyle/>
          <a:p>
            <a:r>
              <a:rPr kumimoji="1" lang="ja-JP" altLang="en-US" sz="2800" b="1" dirty="0">
                <a:solidFill>
                  <a:srgbClr val="FF0000"/>
                </a:solidFill>
              </a:rPr>
              <a:t>領収書　＋　支払請求伝票　＋　通帳　＋　会計処理簿　が一致</a:t>
            </a:r>
          </a:p>
        </p:txBody>
      </p:sp>
      <p:sp>
        <p:nvSpPr>
          <p:cNvPr id="6" name="テキスト ボックス 5">
            <a:extLst>
              <a:ext uri="{FF2B5EF4-FFF2-40B4-BE49-F238E27FC236}">
                <a16:creationId xmlns:a16="http://schemas.microsoft.com/office/drawing/2014/main" id="{B81509BB-FE57-43D1-9DD5-DD532D7112B7}"/>
              </a:ext>
            </a:extLst>
          </p:cNvPr>
          <p:cNvSpPr txBox="1"/>
          <p:nvPr/>
        </p:nvSpPr>
        <p:spPr>
          <a:xfrm>
            <a:off x="2760487" y="4432952"/>
            <a:ext cx="930063" cy="369332"/>
          </a:xfrm>
          <a:prstGeom prst="rect">
            <a:avLst/>
          </a:prstGeom>
          <a:solidFill>
            <a:schemeClr val="accent2">
              <a:lumMod val="20000"/>
              <a:lumOff val="80000"/>
            </a:schemeClr>
          </a:solidFill>
        </p:spPr>
        <p:txBody>
          <a:bodyPr wrap="none" rtlCol="0">
            <a:spAutoFit/>
          </a:bodyPr>
          <a:lstStyle/>
          <a:p>
            <a:r>
              <a:rPr lang="en-US" altLang="ja-JP" b="1" dirty="0">
                <a:solidFill>
                  <a:srgbClr val="FF0000"/>
                </a:solidFill>
              </a:rPr>
              <a:t>5000</a:t>
            </a:r>
            <a:r>
              <a:rPr kumimoji="1" lang="ja-JP" altLang="en-US" b="1" dirty="0">
                <a:solidFill>
                  <a:srgbClr val="FF0000"/>
                </a:solidFill>
              </a:rPr>
              <a:t>円</a:t>
            </a:r>
          </a:p>
        </p:txBody>
      </p:sp>
      <p:sp>
        <p:nvSpPr>
          <p:cNvPr id="7" name="テキスト ボックス 6">
            <a:extLst>
              <a:ext uri="{FF2B5EF4-FFF2-40B4-BE49-F238E27FC236}">
                <a16:creationId xmlns:a16="http://schemas.microsoft.com/office/drawing/2014/main" id="{AB5B696E-DA2C-4549-99A8-D88588C1AA09}"/>
              </a:ext>
            </a:extLst>
          </p:cNvPr>
          <p:cNvSpPr txBox="1"/>
          <p:nvPr/>
        </p:nvSpPr>
        <p:spPr>
          <a:xfrm>
            <a:off x="2100089" y="2179886"/>
            <a:ext cx="881973" cy="369332"/>
          </a:xfrm>
          <a:prstGeom prst="rect">
            <a:avLst/>
          </a:prstGeom>
          <a:solidFill>
            <a:schemeClr val="accent2">
              <a:lumMod val="20000"/>
              <a:lumOff val="80000"/>
            </a:schemeClr>
          </a:solidFill>
        </p:spPr>
        <p:txBody>
          <a:bodyPr wrap="none" rtlCol="0">
            <a:spAutoFit/>
          </a:bodyPr>
          <a:lstStyle/>
          <a:p>
            <a:r>
              <a:rPr kumimoji="1" lang="ja-JP" altLang="en-US" b="1" dirty="0">
                <a:solidFill>
                  <a:srgbClr val="FF0000"/>
                </a:solidFill>
              </a:rPr>
              <a:t>領収書</a:t>
            </a:r>
          </a:p>
        </p:txBody>
      </p:sp>
      <p:sp>
        <p:nvSpPr>
          <p:cNvPr id="10" name="テキスト ボックス 9">
            <a:extLst>
              <a:ext uri="{FF2B5EF4-FFF2-40B4-BE49-F238E27FC236}">
                <a16:creationId xmlns:a16="http://schemas.microsoft.com/office/drawing/2014/main" id="{19F13FBD-4CC3-414F-9C5F-201B9541A1B4}"/>
              </a:ext>
            </a:extLst>
          </p:cNvPr>
          <p:cNvSpPr txBox="1"/>
          <p:nvPr/>
        </p:nvSpPr>
        <p:spPr>
          <a:xfrm>
            <a:off x="6650181" y="1084623"/>
            <a:ext cx="415498" cy="369332"/>
          </a:xfrm>
          <a:prstGeom prst="rect">
            <a:avLst/>
          </a:prstGeom>
          <a:noFill/>
        </p:spPr>
        <p:txBody>
          <a:bodyPr wrap="none" rtlCol="0">
            <a:spAutoFit/>
          </a:bodyPr>
          <a:lstStyle/>
          <a:p>
            <a:r>
              <a:rPr lang="ja-JP" altLang="en-US" b="1" dirty="0">
                <a:solidFill>
                  <a:srgbClr val="FF0000"/>
                </a:solidFill>
              </a:rPr>
              <a:t>８</a:t>
            </a:r>
            <a:endParaRPr kumimoji="1" lang="ja-JP" altLang="en-US" b="1" dirty="0">
              <a:solidFill>
                <a:srgbClr val="FF0000"/>
              </a:solidFill>
            </a:endParaRPr>
          </a:p>
        </p:txBody>
      </p:sp>
      <p:sp>
        <p:nvSpPr>
          <p:cNvPr id="11" name="テキスト ボックス 10">
            <a:extLst>
              <a:ext uri="{FF2B5EF4-FFF2-40B4-BE49-F238E27FC236}">
                <a16:creationId xmlns:a16="http://schemas.microsoft.com/office/drawing/2014/main" id="{F4B3E87F-3E2A-4BDD-A907-259132C6EB4A}"/>
              </a:ext>
            </a:extLst>
          </p:cNvPr>
          <p:cNvSpPr txBox="1"/>
          <p:nvPr/>
        </p:nvSpPr>
        <p:spPr>
          <a:xfrm>
            <a:off x="4165600" y="1610582"/>
            <a:ext cx="415498" cy="369332"/>
          </a:xfrm>
          <a:prstGeom prst="rect">
            <a:avLst/>
          </a:prstGeom>
          <a:noFill/>
        </p:spPr>
        <p:txBody>
          <a:bodyPr wrap="none" rtlCol="0">
            <a:spAutoFit/>
          </a:bodyPr>
          <a:lstStyle/>
          <a:p>
            <a:r>
              <a:rPr kumimoji="1" lang="ja-JP" altLang="en-US" b="1" dirty="0">
                <a:solidFill>
                  <a:srgbClr val="FF0000"/>
                </a:solidFill>
              </a:rPr>
              <a:t>朴</a:t>
            </a:r>
          </a:p>
        </p:txBody>
      </p:sp>
      <p:sp>
        <p:nvSpPr>
          <p:cNvPr id="12" name="テキスト ボックス 11">
            <a:extLst>
              <a:ext uri="{FF2B5EF4-FFF2-40B4-BE49-F238E27FC236}">
                <a16:creationId xmlns:a16="http://schemas.microsoft.com/office/drawing/2014/main" id="{CF026CCF-2199-4C43-93FE-1547D76BC6AA}"/>
              </a:ext>
            </a:extLst>
          </p:cNvPr>
          <p:cNvSpPr txBox="1"/>
          <p:nvPr/>
        </p:nvSpPr>
        <p:spPr>
          <a:xfrm>
            <a:off x="5223772" y="1610582"/>
            <a:ext cx="649537" cy="369332"/>
          </a:xfrm>
          <a:prstGeom prst="rect">
            <a:avLst/>
          </a:prstGeom>
          <a:noFill/>
        </p:spPr>
        <p:txBody>
          <a:bodyPr wrap="none" rtlCol="0">
            <a:spAutoFit/>
          </a:bodyPr>
          <a:lstStyle/>
          <a:p>
            <a:r>
              <a:rPr kumimoji="1" lang="ja-JP" altLang="en-US" b="1" dirty="0">
                <a:solidFill>
                  <a:srgbClr val="FF0000"/>
                </a:solidFill>
              </a:rPr>
              <a:t>豊田</a:t>
            </a:r>
          </a:p>
        </p:txBody>
      </p:sp>
      <p:sp>
        <p:nvSpPr>
          <p:cNvPr id="13" name="テキスト ボックス 12">
            <a:extLst>
              <a:ext uri="{FF2B5EF4-FFF2-40B4-BE49-F238E27FC236}">
                <a16:creationId xmlns:a16="http://schemas.microsoft.com/office/drawing/2014/main" id="{30D367D2-58E9-406E-919B-5629C4021491}"/>
              </a:ext>
            </a:extLst>
          </p:cNvPr>
          <p:cNvSpPr txBox="1"/>
          <p:nvPr/>
        </p:nvSpPr>
        <p:spPr>
          <a:xfrm>
            <a:off x="5223772" y="2057130"/>
            <a:ext cx="805029" cy="338554"/>
          </a:xfrm>
          <a:prstGeom prst="rect">
            <a:avLst/>
          </a:prstGeom>
          <a:noFill/>
        </p:spPr>
        <p:txBody>
          <a:bodyPr wrap="none" rtlCol="0">
            <a:spAutoFit/>
          </a:bodyPr>
          <a:lstStyle/>
          <a:p>
            <a:r>
              <a:rPr kumimoji="1" lang="ja-JP" altLang="en-US" sz="1600" b="1" dirty="0">
                <a:solidFill>
                  <a:srgbClr val="FF0000"/>
                </a:solidFill>
              </a:rPr>
              <a:t>事務費</a:t>
            </a:r>
          </a:p>
        </p:txBody>
      </p:sp>
      <p:sp>
        <p:nvSpPr>
          <p:cNvPr id="14" name="テキスト ボックス 13">
            <a:extLst>
              <a:ext uri="{FF2B5EF4-FFF2-40B4-BE49-F238E27FC236}">
                <a16:creationId xmlns:a16="http://schemas.microsoft.com/office/drawing/2014/main" id="{2D71E7F6-E370-4B4F-883E-C26585C7F4E2}"/>
              </a:ext>
            </a:extLst>
          </p:cNvPr>
          <p:cNvSpPr txBox="1"/>
          <p:nvPr/>
        </p:nvSpPr>
        <p:spPr>
          <a:xfrm>
            <a:off x="4165600" y="2784519"/>
            <a:ext cx="2789546" cy="369332"/>
          </a:xfrm>
          <a:prstGeom prst="rect">
            <a:avLst/>
          </a:prstGeom>
          <a:noFill/>
        </p:spPr>
        <p:txBody>
          <a:bodyPr wrap="none" rtlCol="0">
            <a:spAutoFit/>
          </a:bodyPr>
          <a:lstStyle/>
          <a:p>
            <a:r>
              <a:rPr kumimoji="1" lang="ja-JP" altLang="en-US" b="1" dirty="0">
                <a:solidFill>
                  <a:srgbClr val="FF0000"/>
                </a:solidFill>
              </a:rPr>
              <a:t>メモリ　　１　　　</a:t>
            </a:r>
            <a:r>
              <a:rPr kumimoji="1" lang="en-US" altLang="ja-JP" b="1" dirty="0">
                <a:solidFill>
                  <a:srgbClr val="FF0000"/>
                </a:solidFill>
              </a:rPr>
              <a:t>5000</a:t>
            </a:r>
            <a:endParaRPr kumimoji="1" lang="ja-JP" altLang="en-US" b="1" dirty="0">
              <a:solidFill>
                <a:srgbClr val="FF0000"/>
              </a:solidFill>
            </a:endParaRPr>
          </a:p>
        </p:txBody>
      </p:sp>
      <p:sp>
        <p:nvSpPr>
          <p:cNvPr id="15" name="テキスト ボックス 14">
            <a:extLst>
              <a:ext uri="{FF2B5EF4-FFF2-40B4-BE49-F238E27FC236}">
                <a16:creationId xmlns:a16="http://schemas.microsoft.com/office/drawing/2014/main" id="{F2237724-6541-4A83-8380-7DC7988EC3FD}"/>
              </a:ext>
            </a:extLst>
          </p:cNvPr>
          <p:cNvSpPr txBox="1"/>
          <p:nvPr/>
        </p:nvSpPr>
        <p:spPr>
          <a:xfrm>
            <a:off x="6095049" y="5054577"/>
            <a:ext cx="930063" cy="369332"/>
          </a:xfrm>
          <a:prstGeom prst="rect">
            <a:avLst/>
          </a:prstGeom>
          <a:solidFill>
            <a:schemeClr val="accent2">
              <a:lumMod val="20000"/>
              <a:lumOff val="80000"/>
            </a:schemeClr>
          </a:solidFill>
        </p:spPr>
        <p:txBody>
          <a:bodyPr wrap="none" rtlCol="0">
            <a:spAutoFit/>
          </a:bodyPr>
          <a:lstStyle/>
          <a:p>
            <a:r>
              <a:rPr kumimoji="1" lang="en-US" altLang="ja-JP" b="1" dirty="0">
                <a:solidFill>
                  <a:srgbClr val="FF0000"/>
                </a:solidFill>
              </a:rPr>
              <a:t>5000</a:t>
            </a:r>
            <a:r>
              <a:rPr kumimoji="1" lang="ja-JP" altLang="en-US" b="1" dirty="0">
                <a:solidFill>
                  <a:srgbClr val="FF0000"/>
                </a:solidFill>
              </a:rPr>
              <a:t>円</a:t>
            </a:r>
          </a:p>
        </p:txBody>
      </p:sp>
      <p:pic>
        <p:nvPicPr>
          <p:cNvPr id="17" name="図 16">
            <a:extLst>
              <a:ext uri="{FF2B5EF4-FFF2-40B4-BE49-F238E27FC236}">
                <a16:creationId xmlns:a16="http://schemas.microsoft.com/office/drawing/2014/main" id="{8B0B3C92-E7B8-46B4-AA11-11084ECCE49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785625" y="5266798"/>
            <a:ext cx="8798358" cy="1674117"/>
          </a:xfrm>
          <a:prstGeom prst="rect">
            <a:avLst/>
          </a:prstGeom>
        </p:spPr>
      </p:pic>
      <p:sp>
        <p:nvSpPr>
          <p:cNvPr id="18" name="テキスト ボックス 17">
            <a:extLst>
              <a:ext uri="{FF2B5EF4-FFF2-40B4-BE49-F238E27FC236}">
                <a16:creationId xmlns:a16="http://schemas.microsoft.com/office/drawing/2014/main" id="{43FA2C1D-9A9F-4B57-841E-2374F9C61229}"/>
              </a:ext>
            </a:extLst>
          </p:cNvPr>
          <p:cNvSpPr txBox="1"/>
          <p:nvPr/>
        </p:nvSpPr>
        <p:spPr>
          <a:xfrm>
            <a:off x="3785624" y="6608183"/>
            <a:ext cx="8609576" cy="307777"/>
          </a:xfrm>
          <a:prstGeom prst="rect">
            <a:avLst/>
          </a:prstGeom>
          <a:solidFill>
            <a:schemeClr val="accent2">
              <a:lumMod val="20000"/>
              <a:lumOff val="80000"/>
            </a:schemeClr>
          </a:solidFill>
        </p:spPr>
        <p:txBody>
          <a:bodyPr wrap="square" rtlCol="0">
            <a:spAutoFit/>
          </a:bodyPr>
          <a:lstStyle/>
          <a:p>
            <a:r>
              <a:rPr lang="en-US" altLang="ja-JP" sz="1400" b="1" dirty="0">
                <a:solidFill>
                  <a:srgbClr val="FF0000"/>
                </a:solidFill>
              </a:rPr>
              <a:t>8</a:t>
            </a:r>
            <a:r>
              <a:rPr lang="ja-JP" altLang="en-US" sz="1400" b="1" dirty="0">
                <a:solidFill>
                  <a:srgbClr val="FF0000"/>
                </a:solidFill>
              </a:rPr>
              <a:t> 支出　事務費　     メモリ増設</a:t>
            </a:r>
            <a:r>
              <a:rPr kumimoji="1" lang="ja-JP" altLang="en-US" sz="1400" b="1" dirty="0">
                <a:solidFill>
                  <a:srgbClr val="FF0000"/>
                </a:solidFill>
              </a:rPr>
              <a:t>　　　                                                        </a:t>
            </a:r>
            <a:r>
              <a:rPr kumimoji="1" lang="en-US" altLang="ja-JP" sz="1400" b="1" dirty="0">
                <a:solidFill>
                  <a:srgbClr val="FF0000"/>
                </a:solidFill>
              </a:rPr>
              <a:t>9980424</a:t>
            </a:r>
            <a:r>
              <a:rPr kumimoji="1" lang="ja-JP" altLang="en-US" sz="1400" b="1" dirty="0">
                <a:solidFill>
                  <a:srgbClr val="FF0000"/>
                </a:solidFill>
              </a:rPr>
              <a:t>　　　</a:t>
            </a:r>
            <a:r>
              <a:rPr kumimoji="1" lang="en-US" altLang="ja-JP" sz="1400" b="1" dirty="0">
                <a:solidFill>
                  <a:srgbClr val="FF0000"/>
                </a:solidFill>
              </a:rPr>
              <a:t>5/22  5/22  </a:t>
            </a:r>
            <a:endParaRPr kumimoji="1" lang="ja-JP" altLang="en-US" sz="1400" b="1" dirty="0">
              <a:solidFill>
                <a:srgbClr val="FF0000"/>
              </a:solidFill>
            </a:endParaRPr>
          </a:p>
        </p:txBody>
      </p:sp>
      <p:sp>
        <p:nvSpPr>
          <p:cNvPr id="20" name="テキスト ボックス 19">
            <a:extLst>
              <a:ext uri="{FF2B5EF4-FFF2-40B4-BE49-F238E27FC236}">
                <a16:creationId xmlns:a16="http://schemas.microsoft.com/office/drawing/2014/main" id="{D48ECA82-9B45-4B2F-B349-F0C57350E661}"/>
              </a:ext>
            </a:extLst>
          </p:cNvPr>
          <p:cNvSpPr txBox="1"/>
          <p:nvPr/>
        </p:nvSpPr>
        <p:spPr>
          <a:xfrm>
            <a:off x="9049575" y="5807964"/>
            <a:ext cx="498855" cy="1277273"/>
          </a:xfrm>
          <a:prstGeom prst="rect">
            <a:avLst/>
          </a:prstGeom>
          <a:solidFill>
            <a:schemeClr val="accent2">
              <a:lumMod val="20000"/>
              <a:lumOff val="80000"/>
            </a:schemeClr>
          </a:solidFill>
        </p:spPr>
        <p:txBody>
          <a:bodyPr wrap="none" rtlCol="0">
            <a:spAutoFit/>
          </a:bodyPr>
          <a:lstStyle/>
          <a:p>
            <a:r>
              <a:rPr kumimoji="1" lang="en-US" altLang="ja-JP" sz="1100" b="1" dirty="0"/>
              <a:t>5000</a:t>
            </a:r>
          </a:p>
          <a:p>
            <a:r>
              <a:rPr kumimoji="1" lang="en-US" altLang="ja-JP" sz="1100" b="1" dirty="0"/>
              <a:t>9000</a:t>
            </a:r>
          </a:p>
          <a:p>
            <a:r>
              <a:rPr lang="en-US" altLang="ja-JP" sz="1100" b="1" dirty="0"/>
              <a:t>5000</a:t>
            </a:r>
          </a:p>
          <a:p>
            <a:r>
              <a:rPr kumimoji="1" lang="en-US" altLang="ja-JP" sz="1100" b="1" dirty="0"/>
              <a:t>5000</a:t>
            </a:r>
          </a:p>
          <a:p>
            <a:r>
              <a:rPr lang="en-US" altLang="ja-JP" sz="1100" b="1" dirty="0"/>
              <a:t>2895</a:t>
            </a:r>
          </a:p>
          <a:p>
            <a:r>
              <a:rPr kumimoji="1" lang="en-US" altLang="ja-JP" sz="1100" b="1" dirty="0"/>
              <a:t>5000</a:t>
            </a:r>
          </a:p>
          <a:p>
            <a:r>
              <a:rPr lang="en-US" altLang="ja-JP" sz="1100" b="1" dirty="0"/>
              <a:t>5000</a:t>
            </a:r>
          </a:p>
        </p:txBody>
      </p:sp>
      <p:sp>
        <p:nvSpPr>
          <p:cNvPr id="21" name="正方形/長方形 20">
            <a:extLst>
              <a:ext uri="{FF2B5EF4-FFF2-40B4-BE49-F238E27FC236}">
                <a16:creationId xmlns:a16="http://schemas.microsoft.com/office/drawing/2014/main" id="{949E35E4-11DB-4D1F-AAD1-7943CB43D417}"/>
              </a:ext>
            </a:extLst>
          </p:cNvPr>
          <p:cNvSpPr/>
          <p:nvPr/>
        </p:nvSpPr>
        <p:spPr>
          <a:xfrm>
            <a:off x="9358411" y="2286610"/>
            <a:ext cx="589157" cy="1674116"/>
          </a:xfrm>
          <a:prstGeom prst="rect">
            <a:avLst/>
          </a:prstGeom>
          <a:noFill/>
          <a:ln w="57150">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a:extLst>
              <a:ext uri="{FF2B5EF4-FFF2-40B4-BE49-F238E27FC236}">
                <a16:creationId xmlns:a16="http://schemas.microsoft.com/office/drawing/2014/main" id="{5F76DE2A-3645-41B6-9014-FE73987D43C2}"/>
              </a:ext>
            </a:extLst>
          </p:cNvPr>
          <p:cNvSpPr txBox="1"/>
          <p:nvPr/>
        </p:nvSpPr>
        <p:spPr>
          <a:xfrm>
            <a:off x="8367978" y="5637492"/>
            <a:ext cx="681597" cy="307777"/>
          </a:xfrm>
          <a:prstGeom prst="rect">
            <a:avLst/>
          </a:prstGeom>
          <a:solidFill>
            <a:schemeClr val="accent3">
              <a:lumMod val="20000"/>
              <a:lumOff val="80000"/>
            </a:schemeClr>
          </a:solidFill>
        </p:spPr>
        <p:txBody>
          <a:bodyPr wrap="none" rtlCol="0">
            <a:spAutoFit/>
          </a:bodyPr>
          <a:lstStyle/>
          <a:p>
            <a:r>
              <a:rPr kumimoji="1" lang="en-US" altLang="ja-JP" sz="1400" b="1" dirty="0">
                <a:solidFill>
                  <a:srgbClr val="FF0000"/>
                </a:solidFill>
              </a:rPr>
              <a:t>50000</a:t>
            </a:r>
            <a:endParaRPr kumimoji="1" lang="ja-JP" altLang="en-US" sz="1400" b="1" dirty="0">
              <a:solidFill>
                <a:srgbClr val="FF0000"/>
              </a:solidFill>
            </a:endParaRPr>
          </a:p>
        </p:txBody>
      </p:sp>
      <p:sp>
        <p:nvSpPr>
          <p:cNvPr id="24" name="テキスト ボックス 23">
            <a:extLst>
              <a:ext uri="{FF2B5EF4-FFF2-40B4-BE49-F238E27FC236}">
                <a16:creationId xmlns:a16="http://schemas.microsoft.com/office/drawing/2014/main" id="{D8963A5B-637F-4429-8EB6-5D4B633BBA00}"/>
              </a:ext>
            </a:extLst>
          </p:cNvPr>
          <p:cNvSpPr txBox="1"/>
          <p:nvPr/>
        </p:nvSpPr>
        <p:spPr>
          <a:xfrm>
            <a:off x="7170071" y="2057130"/>
            <a:ext cx="298480" cy="338554"/>
          </a:xfrm>
          <a:prstGeom prst="rect">
            <a:avLst/>
          </a:prstGeom>
          <a:solidFill>
            <a:schemeClr val="accent3">
              <a:lumMod val="20000"/>
              <a:lumOff val="80000"/>
            </a:schemeClr>
          </a:solidFill>
        </p:spPr>
        <p:txBody>
          <a:bodyPr wrap="none" rtlCol="0">
            <a:spAutoFit/>
          </a:bodyPr>
          <a:lstStyle/>
          <a:p>
            <a:r>
              <a:rPr kumimoji="1" lang="en-US" altLang="ja-JP" sz="1600" b="1" dirty="0">
                <a:solidFill>
                  <a:srgbClr val="FF0000"/>
                </a:solidFill>
              </a:rPr>
              <a:t>1</a:t>
            </a:r>
            <a:endParaRPr kumimoji="1" lang="ja-JP" altLang="en-US" sz="1600" b="1" dirty="0">
              <a:solidFill>
                <a:srgbClr val="FF0000"/>
              </a:solidFill>
            </a:endParaRPr>
          </a:p>
        </p:txBody>
      </p:sp>
      <p:sp>
        <p:nvSpPr>
          <p:cNvPr id="25" name="テキスト ボックス 24">
            <a:extLst>
              <a:ext uri="{FF2B5EF4-FFF2-40B4-BE49-F238E27FC236}">
                <a16:creationId xmlns:a16="http://schemas.microsoft.com/office/drawing/2014/main" id="{EB83A365-A1C6-4C5D-B41A-51B3541450AE}"/>
              </a:ext>
            </a:extLst>
          </p:cNvPr>
          <p:cNvSpPr txBox="1"/>
          <p:nvPr/>
        </p:nvSpPr>
        <p:spPr>
          <a:xfrm>
            <a:off x="7211430" y="3527423"/>
            <a:ext cx="298480" cy="338554"/>
          </a:xfrm>
          <a:prstGeom prst="rect">
            <a:avLst/>
          </a:prstGeom>
          <a:solidFill>
            <a:schemeClr val="accent3">
              <a:lumMod val="20000"/>
              <a:lumOff val="80000"/>
            </a:schemeClr>
          </a:solidFill>
        </p:spPr>
        <p:txBody>
          <a:bodyPr wrap="none" rtlCol="0">
            <a:spAutoFit/>
          </a:bodyPr>
          <a:lstStyle/>
          <a:p>
            <a:r>
              <a:rPr kumimoji="1" lang="en-US" altLang="ja-JP" sz="1600" b="1" dirty="0">
                <a:solidFill>
                  <a:srgbClr val="FF0000"/>
                </a:solidFill>
              </a:rPr>
              <a:t>8</a:t>
            </a:r>
            <a:endParaRPr kumimoji="1" lang="ja-JP" altLang="en-US" sz="1600" b="1" dirty="0">
              <a:solidFill>
                <a:srgbClr val="FF0000"/>
              </a:solidFill>
            </a:endParaRPr>
          </a:p>
        </p:txBody>
      </p:sp>
      <p:sp>
        <p:nvSpPr>
          <p:cNvPr id="26" name="テキスト ボックス 25">
            <a:extLst>
              <a:ext uri="{FF2B5EF4-FFF2-40B4-BE49-F238E27FC236}">
                <a16:creationId xmlns:a16="http://schemas.microsoft.com/office/drawing/2014/main" id="{76CD569E-A506-4B07-A34F-85DC03199F60}"/>
              </a:ext>
            </a:extLst>
          </p:cNvPr>
          <p:cNvSpPr txBox="1"/>
          <p:nvPr/>
        </p:nvSpPr>
        <p:spPr>
          <a:xfrm>
            <a:off x="7222836" y="2410691"/>
            <a:ext cx="243314" cy="338554"/>
          </a:xfrm>
          <a:prstGeom prst="rect">
            <a:avLst/>
          </a:prstGeom>
          <a:solidFill>
            <a:schemeClr val="accent3">
              <a:lumMod val="20000"/>
              <a:lumOff val="80000"/>
            </a:schemeClr>
          </a:solidFill>
        </p:spPr>
        <p:txBody>
          <a:bodyPr wrap="square" rtlCol="0">
            <a:spAutoFit/>
          </a:bodyPr>
          <a:lstStyle/>
          <a:p>
            <a:r>
              <a:rPr kumimoji="1" lang="en-US" altLang="ja-JP" sz="1600" b="1" dirty="0">
                <a:solidFill>
                  <a:srgbClr val="FF0000"/>
                </a:solidFill>
              </a:rPr>
              <a:t>3</a:t>
            </a:r>
            <a:endParaRPr kumimoji="1" lang="ja-JP" altLang="en-US" sz="1600" b="1" dirty="0">
              <a:solidFill>
                <a:srgbClr val="FF0000"/>
              </a:solidFill>
            </a:endParaRPr>
          </a:p>
        </p:txBody>
      </p:sp>
      <p:sp>
        <p:nvSpPr>
          <p:cNvPr id="27" name="テキスト ボックス 26">
            <a:extLst>
              <a:ext uri="{FF2B5EF4-FFF2-40B4-BE49-F238E27FC236}">
                <a16:creationId xmlns:a16="http://schemas.microsoft.com/office/drawing/2014/main" id="{EE884D6B-29F9-4252-A412-ECD2B4244910}"/>
              </a:ext>
            </a:extLst>
          </p:cNvPr>
          <p:cNvSpPr txBox="1"/>
          <p:nvPr/>
        </p:nvSpPr>
        <p:spPr>
          <a:xfrm>
            <a:off x="7219347" y="2074507"/>
            <a:ext cx="298480" cy="338554"/>
          </a:xfrm>
          <a:prstGeom prst="rect">
            <a:avLst/>
          </a:prstGeom>
          <a:solidFill>
            <a:schemeClr val="accent3">
              <a:lumMod val="20000"/>
              <a:lumOff val="80000"/>
            </a:schemeClr>
          </a:solidFill>
        </p:spPr>
        <p:txBody>
          <a:bodyPr wrap="none" rtlCol="0">
            <a:spAutoFit/>
          </a:bodyPr>
          <a:lstStyle/>
          <a:p>
            <a:r>
              <a:rPr kumimoji="1" lang="en-US" altLang="ja-JP" sz="1600" b="1" dirty="0">
                <a:solidFill>
                  <a:srgbClr val="FF0000"/>
                </a:solidFill>
              </a:rPr>
              <a:t>1</a:t>
            </a:r>
            <a:endParaRPr kumimoji="1" lang="ja-JP" altLang="en-US" sz="1600" b="1" dirty="0">
              <a:solidFill>
                <a:srgbClr val="FF0000"/>
              </a:solidFill>
            </a:endParaRPr>
          </a:p>
        </p:txBody>
      </p:sp>
      <p:sp>
        <p:nvSpPr>
          <p:cNvPr id="28" name="テキスト ボックス 27">
            <a:extLst>
              <a:ext uri="{FF2B5EF4-FFF2-40B4-BE49-F238E27FC236}">
                <a16:creationId xmlns:a16="http://schemas.microsoft.com/office/drawing/2014/main" id="{BD450531-F7A1-48AD-857A-E9B9C1C7B8A1}"/>
              </a:ext>
            </a:extLst>
          </p:cNvPr>
          <p:cNvSpPr txBox="1"/>
          <p:nvPr/>
        </p:nvSpPr>
        <p:spPr>
          <a:xfrm>
            <a:off x="7424442" y="2244129"/>
            <a:ext cx="384090" cy="338554"/>
          </a:xfrm>
          <a:prstGeom prst="rect">
            <a:avLst/>
          </a:prstGeom>
          <a:solidFill>
            <a:schemeClr val="accent3">
              <a:lumMod val="20000"/>
              <a:lumOff val="80000"/>
            </a:schemeClr>
          </a:solidFill>
        </p:spPr>
        <p:txBody>
          <a:bodyPr wrap="square" rtlCol="0">
            <a:spAutoFit/>
          </a:bodyPr>
          <a:lstStyle/>
          <a:p>
            <a:r>
              <a:rPr kumimoji="1" lang="en-US" altLang="ja-JP" sz="1600" b="1" dirty="0">
                <a:solidFill>
                  <a:srgbClr val="FF0000"/>
                </a:solidFill>
              </a:rPr>
              <a:t>2</a:t>
            </a:r>
            <a:endParaRPr kumimoji="1" lang="ja-JP" altLang="en-US" sz="1600" b="1" dirty="0">
              <a:solidFill>
                <a:srgbClr val="FF0000"/>
              </a:solidFill>
            </a:endParaRPr>
          </a:p>
        </p:txBody>
      </p:sp>
      <p:sp>
        <p:nvSpPr>
          <p:cNvPr id="29" name="テキスト ボックス 28">
            <a:extLst>
              <a:ext uri="{FF2B5EF4-FFF2-40B4-BE49-F238E27FC236}">
                <a16:creationId xmlns:a16="http://schemas.microsoft.com/office/drawing/2014/main" id="{6E983C13-FEDD-4EBF-AC3F-EABB72D0D51B}"/>
              </a:ext>
            </a:extLst>
          </p:cNvPr>
          <p:cNvSpPr txBox="1"/>
          <p:nvPr/>
        </p:nvSpPr>
        <p:spPr>
          <a:xfrm>
            <a:off x="6814848" y="5602475"/>
            <a:ext cx="1122423" cy="307777"/>
          </a:xfrm>
          <a:prstGeom prst="rect">
            <a:avLst/>
          </a:prstGeom>
          <a:noFill/>
        </p:spPr>
        <p:txBody>
          <a:bodyPr wrap="none" rtlCol="0">
            <a:spAutoFit/>
          </a:bodyPr>
          <a:lstStyle/>
          <a:p>
            <a:r>
              <a:rPr kumimoji="1" lang="en-US" altLang="ja-JP" sz="1400" b="1" dirty="0">
                <a:solidFill>
                  <a:srgbClr val="FF0000"/>
                </a:solidFill>
              </a:rPr>
              <a:t>R5</a:t>
            </a:r>
            <a:r>
              <a:rPr kumimoji="1" lang="ja-JP" altLang="en-US" sz="1400" b="1" dirty="0">
                <a:solidFill>
                  <a:srgbClr val="FF0000"/>
                </a:solidFill>
              </a:rPr>
              <a:t>年度入金</a:t>
            </a:r>
            <a:endParaRPr kumimoji="1" lang="en-US" altLang="ja-JP" sz="1400" b="1" dirty="0">
              <a:solidFill>
                <a:srgbClr val="FF0000"/>
              </a:solidFill>
            </a:endParaRPr>
          </a:p>
        </p:txBody>
      </p:sp>
      <p:sp>
        <p:nvSpPr>
          <p:cNvPr id="30" name="楕円 29">
            <a:extLst>
              <a:ext uri="{FF2B5EF4-FFF2-40B4-BE49-F238E27FC236}">
                <a16:creationId xmlns:a16="http://schemas.microsoft.com/office/drawing/2014/main" id="{85733D7F-FC64-4303-AC68-93B412AB40D4}"/>
              </a:ext>
            </a:extLst>
          </p:cNvPr>
          <p:cNvSpPr/>
          <p:nvPr/>
        </p:nvSpPr>
        <p:spPr>
          <a:xfrm>
            <a:off x="6615518" y="1013991"/>
            <a:ext cx="450161" cy="435769"/>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楕円 30">
            <a:extLst>
              <a:ext uri="{FF2B5EF4-FFF2-40B4-BE49-F238E27FC236}">
                <a16:creationId xmlns:a16="http://schemas.microsoft.com/office/drawing/2014/main" id="{468C09DC-EC1D-49B7-A61C-D13A3006D151}"/>
              </a:ext>
            </a:extLst>
          </p:cNvPr>
          <p:cNvSpPr/>
          <p:nvPr/>
        </p:nvSpPr>
        <p:spPr>
          <a:xfrm>
            <a:off x="7089265" y="3492178"/>
            <a:ext cx="450161" cy="435769"/>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楕円 31">
            <a:extLst>
              <a:ext uri="{FF2B5EF4-FFF2-40B4-BE49-F238E27FC236}">
                <a16:creationId xmlns:a16="http://schemas.microsoft.com/office/drawing/2014/main" id="{B0855DE4-AEE1-4F3B-85DD-BCFBCE3A976C}"/>
              </a:ext>
            </a:extLst>
          </p:cNvPr>
          <p:cNvSpPr/>
          <p:nvPr/>
        </p:nvSpPr>
        <p:spPr>
          <a:xfrm>
            <a:off x="3690550" y="6542711"/>
            <a:ext cx="450161" cy="435769"/>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4" name="直線コネクタ 33">
            <a:extLst>
              <a:ext uri="{FF2B5EF4-FFF2-40B4-BE49-F238E27FC236}">
                <a16:creationId xmlns:a16="http://schemas.microsoft.com/office/drawing/2014/main" id="{CF5F4F63-0D7D-47BD-96E3-F46DDA6A80BB}"/>
              </a:ext>
            </a:extLst>
          </p:cNvPr>
          <p:cNvCxnSpPr>
            <a:stCxn id="30" idx="4"/>
            <a:endCxn id="31" idx="0"/>
          </p:cNvCxnSpPr>
          <p:nvPr/>
        </p:nvCxnSpPr>
        <p:spPr>
          <a:xfrm>
            <a:off x="6840599" y="1449760"/>
            <a:ext cx="473747" cy="204241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直線コネクタ 34">
            <a:extLst>
              <a:ext uri="{FF2B5EF4-FFF2-40B4-BE49-F238E27FC236}">
                <a16:creationId xmlns:a16="http://schemas.microsoft.com/office/drawing/2014/main" id="{7AED1FF8-C52C-4C7D-8AEE-51600E090DA9}"/>
              </a:ext>
            </a:extLst>
          </p:cNvPr>
          <p:cNvCxnSpPr>
            <a:cxnSpLocks/>
          </p:cNvCxnSpPr>
          <p:nvPr/>
        </p:nvCxnSpPr>
        <p:spPr>
          <a:xfrm flipH="1">
            <a:off x="4121257" y="3929523"/>
            <a:ext cx="3195302" cy="264109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直線コネクタ 37">
            <a:extLst>
              <a:ext uri="{FF2B5EF4-FFF2-40B4-BE49-F238E27FC236}">
                <a16:creationId xmlns:a16="http://schemas.microsoft.com/office/drawing/2014/main" id="{4001C520-0630-42C4-9E52-7939386EFBA4}"/>
              </a:ext>
            </a:extLst>
          </p:cNvPr>
          <p:cNvCxnSpPr/>
          <p:nvPr/>
        </p:nvCxnSpPr>
        <p:spPr>
          <a:xfrm>
            <a:off x="7539426" y="3809283"/>
            <a:ext cx="2408142"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9" name="テキスト ボックス 38">
            <a:extLst>
              <a:ext uri="{FF2B5EF4-FFF2-40B4-BE49-F238E27FC236}">
                <a16:creationId xmlns:a16="http://schemas.microsoft.com/office/drawing/2014/main" id="{1ECAF382-2A70-47EB-9F2A-2836CE6095D5}"/>
              </a:ext>
            </a:extLst>
          </p:cNvPr>
          <p:cNvSpPr txBox="1"/>
          <p:nvPr/>
        </p:nvSpPr>
        <p:spPr>
          <a:xfrm>
            <a:off x="5014379" y="2359425"/>
            <a:ext cx="1218603" cy="338554"/>
          </a:xfrm>
          <a:prstGeom prst="rect">
            <a:avLst/>
          </a:prstGeom>
          <a:noFill/>
        </p:spPr>
        <p:txBody>
          <a:bodyPr wrap="none" rtlCol="0">
            <a:spAutoFit/>
          </a:bodyPr>
          <a:lstStyle/>
          <a:p>
            <a:r>
              <a:rPr kumimoji="1" lang="ja-JP" altLang="en-US" sz="1600" b="1" dirty="0">
                <a:solidFill>
                  <a:srgbClr val="FF0000"/>
                </a:solidFill>
              </a:rPr>
              <a:t>メモリ増設</a:t>
            </a:r>
          </a:p>
        </p:txBody>
      </p:sp>
    </p:spTree>
    <p:extLst>
      <p:ext uri="{BB962C8B-B14F-4D97-AF65-F5344CB8AC3E}">
        <p14:creationId xmlns:p14="http://schemas.microsoft.com/office/powerpoint/2010/main" val="23022017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9633877-F514-83CE-8B96-A986B00B7E74}"/>
              </a:ext>
            </a:extLst>
          </p:cNvPr>
          <p:cNvSpPr>
            <a:spLocks noGrp="1"/>
          </p:cNvSpPr>
          <p:nvPr>
            <p:ph type="title"/>
          </p:nvPr>
        </p:nvSpPr>
        <p:spPr/>
        <p:txBody>
          <a:bodyPr/>
          <a:lstStyle/>
          <a:p>
            <a:r>
              <a:rPr kumimoji="1" lang="ja-JP" altLang="en-US" b="1" dirty="0"/>
              <a:t>補足</a:t>
            </a:r>
          </a:p>
        </p:txBody>
      </p:sp>
      <p:sp>
        <p:nvSpPr>
          <p:cNvPr id="3" name="コンテンツ プレースホルダー 2">
            <a:extLst>
              <a:ext uri="{FF2B5EF4-FFF2-40B4-BE49-F238E27FC236}">
                <a16:creationId xmlns:a16="http://schemas.microsoft.com/office/drawing/2014/main" id="{D3DEF058-3BA2-F5E6-201B-CB7438DECB91}"/>
              </a:ext>
            </a:extLst>
          </p:cNvPr>
          <p:cNvSpPr>
            <a:spLocks noGrp="1"/>
          </p:cNvSpPr>
          <p:nvPr>
            <p:ph idx="1"/>
          </p:nvPr>
        </p:nvSpPr>
        <p:spPr/>
        <p:txBody>
          <a:bodyPr>
            <a:normAutofit/>
          </a:bodyPr>
          <a:lstStyle/>
          <a:p>
            <a:r>
              <a:rPr kumimoji="1" lang="en-US" altLang="ja-JP" sz="2000" dirty="0">
                <a:latin typeface="UD デジタル 教科書体 NP-R" panose="02020400000000000000" pitchFamily="18" charset="-128"/>
                <a:ea typeface="UD デジタル 教科書体 NP-R" panose="02020400000000000000" pitchFamily="18" charset="-128"/>
              </a:rPr>
              <a:t>『</a:t>
            </a:r>
            <a:r>
              <a:rPr kumimoji="1" lang="ja-JP" altLang="en-US" sz="2000" dirty="0">
                <a:latin typeface="UD デジタル 教科書体 NP-R" panose="02020400000000000000" pitchFamily="18" charset="-128"/>
                <a:ea typeface="UD デジタル 教科書体 NP-R" panose="02020400000000000000" pitchFamily="18" charset="-128"/>
              </a:rPr>
              <a:t>会計処理簿</a:t>
            </a:r>
            <a:r>
              <a:rPr kumimoji="1" lang="en-US" altLang="ja-JP" sz="2000" dirty="0">
                <a:latin typeface="UD デジタル 教科書体 NP-R" panose="02020400000000000000" pitchFamily="18" charset="-128"/>
                <a:ea typeface="UD デジタル 教科書体 NP-R" panose="02020400000000000000" pitchFamily="18" charset="-128"/>
              </a:rPr>
              <a:t>』</a:t>
            </a:r>
            <a:r>
              <a:rPr kumimoji="1" lang="ja-JP" altLang="en-US" sz="2000" dirty="0">
                <a:latin typeface="UD デジタル 教科書体 NP-R" panose="02020400000000000000" pitchFamily="18" charset="-128"/>
                <a:ea typeface="UD デジタル 教科書体 NP-R" panose="02020400000000000000" pitchFamily="18" charset="-128"/>
              </a:rPr>
              <a:t>に記入されているアルファベットと</a:t>
            </a:r>
            <a:br>
              <a:rPr kumimoji="1" lang="en-US" altLang="ja-JP" sz="2000" dirty="0">
                <a:latin typeface="UD デジタル 教科書体 NP-R" panose="02020400000000000000" pitchFamily="18" charset="-128"/>
                <a:ea typeface="UD デジタル 教科書体 NP-R" panose="02020400000000000000" pitchFamily="18" charset="-128"/>
              </a:rPr>
            </a:br>
            <a:r>
              <a:rPr kumimoji="1" lang="ja-JP" altLang="en-US" sz="2000" dirty="0">
                <a:latin typeface="UD デジタル 教科書体 NP-R" panose="02020400000000000000" pitchFamily="18" charset="-128"/>
                <a:ea typeface="UD デジタル 教科書体 NP-R" panose="02020400000000000000" pitchFamily="18" charset="-128"/>
              </a:rPr>
              <a:t>各伝票のアルファベットが対応しています。</a:t>
            </a:r>
            <a:endParaRPr kumimoji="1" lang="en-US" altLang="ja-JP" sz="2000" dirty="0">
              <a:latin typeface="UD デジタル 教科書体 NP-R" panose="02020400000000000000" pitchFamily="18" charset="-128"/>
              <a:ea typeface="UD デジタル 教科書体 NP-R" panose="02020400000000000000" pitchFamily="18" charset="-128"/>
            </a:endParaRPr>
          </a:p>
          <a:p>
            <a:r>
              <a:rPr kumimoji="1" lang="ja-JP" altLang="en-US" sz="2000" dirty="0">
                <a:latin typeface="UD デジタル 教科書体 NP-R" panose="02020400000000000000" pitchFamily="18" charset="-128"/>
                <a:ea typeface="UD デジタル 教科書体 NP-R" panose="02020400000000000000" pitchFamily="18" charset="-128"/>
              </a:rPr>
              <a:t>その他不明点等がある場合は総務部執行委員会へお問い合わせください。</a:t>
            </a:r>
            <a:br>
              <a:rPr kumimoji="1" lang="en-US" altLang="ja-JP" sz="2000" dirty="0">
                <a:latin typeface="UD デジタル 教科書体 NP-R" panose="02020400000000000000" pitchFamily="18" charset="-128"/>
                <a:ea typeface="UD デジタル 教科書体 NP-R" panose="02020400000000000000" pitchFamily="18" charset="-128"/>
              </a:rPr>
            </a:br>
            <a:r>
              <a:rPr kumimoji="1" lang="en-US" altLang="ja-JP" sz="2000" dirty="0">
                <a:latin typeface="UD デジタル 教科書体 NP-R" panose="02020400000000000000" pitchFamily="18" charset="-128"/>
                <a:ea typeface="UD デジタル 教科書体 NP-R" panose="02020400000000000000" pitchFamily="18" charset="-128"/>
              </a:rPr>
              <a:t>Mail</a:t>
            </a:r>
            <a:r>
              <a:rPr kumimoji="1" lang="ja-JP" altLang="en-US" sz="2000" dirty="0">
                <a:latin typeface="UD デジタル 教科書体 NP-R" panose="02020400000000000000" pitchFamily="18" charset="-128"/>
                <a:ea typeface="UD デジタル 教科書体 NP-R" panose="02020400000000000000" pitchFamily="18" charset="-128"/>
              </a:rPr>
              <a:t>：</a:t>
            </a:r>
            <a:r>
              <a:rPr kumimoji="1" lang="en-US" altLang="ja-JP" sz="2000" dirty="0">
                <a:latin typeface="UD デジタル 教科書体 NP-R" panose="02020400000000000000" pitchFamily="18" charset="-128"/>
                <a:ea typeface="UD デジタル 教科書体 NP-R" panose="02020400000000000000" pitchFamily="18" charset="-128"/>
              </a:rPr>
              <a:t>gakuyu2@edu.tuis.ac.jp</a:t>
            </a:r>
            <a:endParaRPr kumimoji="1" lang="ja-JP" altLang="en-US" sz="2000" dirty="0">
              <a:latin typeface="UD デジタル 教科書体 NP-R" panose="02020400000000000000" pitchFamily="18" charset="-128"/>
              <a:ea typeface="UD デジタル 教科書体 NP-R" panose="02020400000000000000" pitchFamily="18" charset="-128"/>
            </a:endParaRPr>
          </a:p>
        </p:txBody>
      </p:sp>
    </p:spTree>
    <p:extLst>
      <p:ext uri="{BB962C8B-B14F-4D97-AF65-F5344CB8AC3E}">
        <p14:creationId xmlns:p14="http://schemas.microsoft.com/office/powerpoint/2010/main" val="3351232666"/>
      </p:ext>
    </p:extLst>
  </p:cSld>
  <p:clrMapOvr>
    <a:masterClrMapping/>
  </p:clrMapOvr>
</p:sld>
</file>

<file path=ppt/theme/theme1.xml><?xml version="1.0" encoding="utf-8"?>
<a:theme xmlns:a="http://schemas.openxmlformats.org/drawingml/2006/main" name="PoiseVTI">
  <a:themeElements>
    <a:clrScheme name="AnalogousFromLightSeedLeftStep">
      <a:dk1>
        <a:srgbClr val="000000"/>
      </a:dk1>
      <a:lt1>
        <a:srgbClr val="FFFFFF"/>
      </a:lt1>
      <a:dk2>
        <a:srgbClr val="3E2441"/>
      </a:dk2>
      <a:lt2>
        <a:srgbClr val="E8E6E2"/>
      </a:lt2>
      <a:accent1>
        <a:srgbClr val="96A3C6"/>
      </a:accent1>
      <a:accent2>
        <a:srgbClr val="7FA7BA"/>
      </a:accent2>
      <a:accent3>
        <a:srgbClr val="82ACA8"/>
      </a:accent3>
      <a:accent4>
        <a:srgbClr val="77AE92"/>
      </a:accent4>
      <a:accent5>
        <a:srgbClr val="81AC84"/>
      </a:accent5>
      <a:accent6>
        <a:srgbClr val="8AAE77"/>
      </a:accent6>
      <a:hlink>
        <a:srgbClr val="908157"/>
      </a:hlink>
      <a:folHlink>
        <a:srgbClr val="7F7F7F"/>
      </a:folHlink>
    </a:clrScheme>
    <a:fontScheme name="Goudy Univers">
      <a:majorFont>
        <a:latin typeface="Goudy Old Style"/>
        <a:ea typeface=""/>
        <a:cs typeface=""/>
      </a:majorFont>
      <a:minorFont>
        <a:latin typeface="Univers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oiseVTI" id="{9843863B-6720-4231-BFE7-E604B355382A}" vid="{6C5B2780-C73E-445D-98DA-9D2BCD78971D}"/>
    </a:ext>
  </a:extLst>
</a:theme>
</file>

<file path=docProps/app.xml><?xml version="1.0" encoding="utf-8"?>
<Properties xmlns="http://schemas.openxmlformats.org/officeDocument/2006/extended-properties" xmlns:vt="http://schemas.openxmlformats.org/officeDocument/2006/docPropsVTypes">
  <TotalTime>1167</TotalTime>
  <Words>310</Words>
  <Application>Microsoft Office PowerPoint</Application>
  <PresentationFormat>ワイド画面</PresentationFormat>
  <Paragraphs>73</Paragraphs>
  <Slides>7</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7</vt:i4>
      </vt:variant>
    </vt:vector>
  </HeadingPairs>
  <TitlesOfParts>
    <vt:vector size="13" baseType="lpstr">
      <vt:lpstr>UD デジタル 教科書体 NK-R</vt:lpstr>
      <vt:lpstr>UD デジタル 教科書体 NP-R</vt:lpstr>
      <vt:lpstr>Arial</vt:lpstr>
      <vt:lpstr>Goudy Old Style</vt:lpstr>
      <vt:lpstr>Univers Light</vt:lpstr>
      <vt:lpstr>PoiseVTI</vt:lpstr>
      <vt:lpstr>会計処理簿 使い方</vt:lpstr>
      <vt:lpstr>1.会計処理簿</vt:lpstr>
      <vt:lpstr>2.支払請求伝票</vt:lpstr>
      <vt:lpstr>3.収入伝票</vt:lpstr>
      <vt:lpstr>PowerPoint プレゼンテーション</vt:lpstr>
      <vt:lpstr>PowerPoint プレゼンテーション</vt:lpstr>
      <vt:lpstr>補足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会計処理簿</dc:title>
  <dc:creator>あざ らし</dc:creator>
  <cp:lastModifiedBy>田中久美子</cp:lastModifiedBy>
  <cp:revision>8</cp:revision>
  <dcterms:created xsi:type="dcterms:W3CDTF">2023-05-23T15:11:45Z</dcterms:created>
  <dcterms:modified xsi:type="dcterms:W3CDTF">2023-05-25T03:36:47Z</dcterms:modified>
</cp:coreProperties>
</file>